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0" r:id="rId5"/>
  </p:sldIdLst>
  <p:sldSz cx="7556500" cy="10693400"/>
  <p:notesSz cx="6808788" cy="99409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75BB"/>
    <a:srgbClr val="2723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DD6856-6952-4AF2-8D1D-5A27933D014F}" v="2" dt="2023-11-09T13:29:42.98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3186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3274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a  NAVARRO LOPEZ" userId="077f9970-d5c4-4ffd-92d5-0e5d2dbd3f19" providerId="ADAL" clId="{C55675EA-766C-4C22-B44F-9CD07E6C131F}"/>
    <pc:docChg chg="modSld">
      <pc:chgData name="Clara  NAVARRO LOPEZ" userId="077f9970-d5c4-4ffd-92d5-0e5d2dbd3f19" providerId="ADAL" clId="{C55675EA-766C-4C22-B44F-9CD07E6C131F}" dt="2021-08-12T07:19:39.327" v="10" actId="1076"/>
      <pc:docMkLst>
        <pc:docMk/>
      </pc:docMkLst>
      <pc:sldChg chg="addSp modSp mod">
        <pc:chgData name="Clara  NAVARRO LOPEZ" userId="077f9970-d5c4-4ffd-92d5-0e5d2dbd3f19" providerId="ADAL" clId="{C55675EA-766C-4C22-B44F-9CD07E6C131F}" dt="2021-08-03T09:25:31.751" v="8" actId="1076"/>
        <pc:sldMkLst>
          <pc:docMk/>
          <pc:sldMk cId="0" sldId="258"/>
        </pc:sldMkLst>
        <pc:spChg chg="mod">
          <ac:chgData name="Clara  NAVARRO LOPEZ" userId="077f9970-d5c4-4ffd-92d5-0e5d2dbd3f19" providerId="ADAL" clId="{C55675EA-766C-4C22-B44F-9CD07E6C131F}" dt="2021-08-03T09:25:06.673" v="0" actId="1076"/>
          <ac:spMkLst>
            <pc:docMk/>
            <pc:sldMk cId="0" sldId="258"/>
            <ac:spMk id="3" creationId="{00000000-0000-0000-0000-000000000000}"/>
          </ac:spMkLst>
        </pc:spChg>
        <pc:spChg chg="mod">
          <ac:chgData name="Clara  NAVARRO LOPEZ" userId="077f9970-d5c4-4ffd-92d5-0e5d2dbd3f19" providerId="ADAL" clId="{C55675EA-766C-4C22-B44F-9CD07E6C131F}" dt="2021-08-03T09:25:06.673" v="0" actId="1076"/>
          <ac:spMkLst>
            <pc:docMk/>
            <pc:sldMk cId="0" sldId="258"/>
            <ac:spMk id="4" creationId="{00000000-0000-0000-0000-000000000000}"/>
          </ac:spMkLst>
        </pc:spChg>
        <pc:spChg chg="mod">
          <ac:chgData name="Clara  NAVARRO LOPEZ" userId="077f9970-d5c4-4ffd-92d5-0e5d2dbd3f19" providerId="ADAL" clId="{C55675EA-766C-4C22-B44F-9CD07E6C131F}" dt="2021-08-03T09:25:06.673" v="0" actId="1076"/>
          <ac:spMkLst>
            <pc:docMk/>
            <pc:sldMk cId="0" sldId="258"/>
            <ac:spMk id="5" creationId="{00000000-0000-0000-0000-000000000000}"/>
          </ac:spMkLst>
        </pc:spChg>
        <pc:spChg chg="add mod">
          <ac:chgData name="Clara  NAVARRO LOPEZ" userId="077f9970-d5c4-4ffd-92d5-0e5d2dbd3f19" providerId="ADAL" clId="{C55675EA-766C-4C22-B44F-9CD07E6C131F}" dt="2021-08-03T09:25:31.751" v="8" actId="1076"/>
          <ac:spMkLst>
            <pc:docMk/>
            <pc:sldMk cId="0" sldId="258"/>
            <ac:spMk id="7" creationId="{7883DEA4-4E8B-4990-A0B6-4DA1693BC628}"/>
          </ac:spMkLst>
        </pc:spChg>
      </pc:sldChg>
      <pc:sldChg chg="addSp modSp mod">
        <pc:chgData name="Clara  NAVARRO LOPEZ" userId="077f9970-d5c4-4ffd-92d5-0e5d2dbd3f19" providerId="ADAL" clId="{C55675EA-766C-4C22-B44F-9CD07E6C131F}" dt="2021-08-12T07:19:39.327" v="10" actId="1076"/>
        <pc:sldMkLst>
          <pc:docMk/>
          <pc:sldMk cId="0" sldId="259"/>
        </pc:sldMkLst>
        <pc:spChg chg="add">
          <ac:chgData name="Clara  NAVARRO LOPEZ" userId="077f9970-d5c4-4ffd-92d5-0e5d2dbd3f19" providerId="ADAL" clId="{C55675EA-766C-4C22-B44F-9CD07E6C131F}" dt="2021-08-12T07:19:34.884" v="9"/>
          <ac:spMkLst>
            <pc:docMk/>
            <pc:sldMk cId="0" sldId="259"/>
            <ac:spMk id="11" creationId="{894E8D96-A5FF-47CE-A152-7430053ACA41}"/>
          </ac:spMkLst>
        </pc:spChg>
        <pc:grpChg chg="add mod">
          <ac:chgData name="Clara  NAVARRO LOPEZ" userId="077f9970-d5c4-4ffd-92d5-0e5d2dbd3f19" providerId="ADAL" clId="{C55675EA-766C-4C22-B44F-9CD07E6C131F}" dt="2021-08-12T07:19:39.327" v="10" actId="1076"/>
          <ac:grpSpMkLst>
            <pc:docMk/>
            <pc:sldMk cId="0" sldId="259"/>
            <ac:grpSpMk id="9" creationId="{C06A312A-8FB0-44CD-933C-9005EDDB0546}"/>
          </ac:grpSpMkLst>
        </pc:grpChg>
        <pc:picChg chg="add">
          <ac:chgData name="Clara  NAVARRO LOPEZ" userId="077f9970-d5c4-4ffd-92d5-0e5d2dbd3f19" providerId="ADAL" clId="{C55675EA-766C-4C22-B44F-9CD07E6C131F}" dt="2021-08-12T07:19:34.884" v="9"/>
          <ac:picMkLst>
            <pc:docMk/>
            <pc:sldMk cId="0" sldId="259"/>
            <ac:picMk id="10" creationId="{1B1B7658-A687-48EA-8AEA-11B2256C0992}"/>
          </ac:picMkLst>
        </pc:picChg>
      </pc:sldChg>
    </pc:docChg>
  </pc:docChgLst>
  <pc:docChgLst>
    <pc:chgData name="Clara  NAVARRO LOPEZ" userId="077f9970-d5c4-4ffd-92d5-0e5d2dbd3f19" providerId="ADAL" clId="{A612F96C-19CE-4324-A93B-8868ED5C7DA9}"/>
    <pc:docChg chg="modSld">
      <pc:chgData name="Clara  NAVARRO LOPEZ" userId="077f9970-d5c4-4ffd-92d5-0e5d2dbd3f19" providerId="ADAL" clId="{A612F96C-19CE-4324-A93B-8868ED5C7DA9}" dt="2021-07-11T17:06:56.338" v="58"/>
      <pc:docMkLst>
        <pc:docMk/>
      </pc:docMkLst>
      <pc:sldChg chg="modSp mod">
        <pc:chgData name="Clara  NAVARRO LOPEZ" userId="077f9970-d5c4-4ffd-92d5-0e5d2dbd3f19" providerId="ADAL" clId="{A612F96C-19CE-4324-A93B-8868ED5C7DA9}" dt="2021-07-11T17:06:42.093" v="57" actId="6559"/>
        <pc:sldMkLst>
          <pc:docMk/>
          <pc:sldMk cId="0" sldId="256"/>
        </pc:sldMkLst>
        <pc:spChg chg="mod">
          <ac:chgData name="Clara  NAVARRO LOPEZ" userId="077f9970-d5c4-4ffd-92d5-0e5d2dbd3f19" providerId="ADAL" clId="{A612F96C-19CE-4324-A93B-8868ED5C7DA9}" dt="2021-07-11T17:06:42.093" v="57" actId="6559"/>
          <ac:spMkLst>
            <pc:docMk/>
            <pc:sldMk cId="0" sldId="256"/>
            <ac:spMk id="18" creationId="{00000000-0000-0000-0000-000000000000}"/>
          </ac:spMkLst>
        </pc:spChg>
      </pc:sldChg>
      <pc:sldChg chg="modSp">
        <pc:chgData name="Clara  NAVARRO LOPEZ" userId="077f9970-d5c4-4ffd-92d5-0e5d2dbd3f19" providerId="ADAL" clId="{A612F96C-19CE-4324-A93B-8868ED5C7DA9}" dt="2021-07-11T17:06:56.338" v="58"/>
        <pc:sldMkLst>
          <pc:docMk/>
          <pc:sldMk cId="0" sldId="259"/>
        </pc:sldMkLst>
        <pc:spChg chg="mod">
          <ac:chgData name="Clara  NAVARRO LOPEZ" userId="077f9970-d5c4-4ffd-92d5-0e5d2dbd3f19" providerId="ADAL" clId="{A612F96C-19CE-4324-A93B-8868ED5C7DA9}" dt="2021-07-11T17:06:56.338" v="58"/>
          <ac:spMkLst>
            <pc:docMk/>
            <pc:sldMk cId="0" sldId="259"/>
            <ac:spMk id="15" creationId="{00000000-0000-0000-0000-000000000000}"/>
          </ac:spMkLst>
        </pc:spChg>
      </pc:sldChg>
    </pc:docChg>
  </pc:docChgLst>
  <pc:docChgLst>
    <pc:chgData name="Clara  NAVARRO LOPEZ" userId="077f9970-d5c4-4ffd-92d5-0e5d2dbd3f19" providerId="ADAL" clId="{EC8D96B6-5DA9-4597-9606-B6827A7E05FC}"/>
    <pc:docChg chg="custSel modSld modMainMaster">
      <pc:chgData name="Clara  NAVARRO LOPEZ" userId="077f9970-d5c4-4ffd-92d5-0e5d2dbd3f19" providerId="ADAL" clId="{EC8D96B6-5DA9-4597-9606-B6827A7E05FC}" dt="2021-05-19T07:03:40.031" v="10" actId="1076"/>
      <pc:docMkLst>
        <pc:docMk/>
      </pc:docMkLst>
      <pc:sldChg chg="addSp delSp modSp mod">
        <pc:chgData name="Clara  NAVARRO LOPEZ" userId="077f9970-d5c4-4ffd-92d5-0e5d2dbd3f19" providerId="ADAL" clId="{EC8D96B6-5DA9-4597-9606-B6827A7E05FC}" dt="2021-05-19T07:03:40.031" v="10" actId="1076"/>
        <pc:sldMkLst>
          <pc:docMk/>
          <pc:sldMk cId="0" sldId="259"/>
        </pc:sldMkLst>
        <pc:picChg chg="add mod">
          <ac:chgData name="Clara  NAVARRO LOPEZ" userId="077f9970-d5c4-4ffd-92d5-0e5d2dbd3f19" providerId="ADAL" clId="{EC8D96B6-5DA9-4597-9606-B6827A7E05FC}" dt="2021-05-19T07:03:40.031" v="10" actId="1076"/>
          <ac:picMkLst>
            <pc:docMk/>
            <pc:sldMk cId="0" sldId="259"/>
            <ac:picMk id="3" creationId="{E7722AF4-5DAF-4158-9BE7-A8DD6D49D8EF}"/>
          </ac:picMkLst>
        </pc:picChg>
        <pc:picChg chg="del">
          <ac:chgData name="Clara  NAVARRO LOPEZ" userId="077f9970-d5c4-4ffd-92d5-0e5d2dbd3f19" providerId="ADAL" clId="{EC8D96B6-5DA9-4597-9606-B6827A7E05FC}" dt="2021-05-19T07:03:23.292" v="5" actId="478"/>
          <ac:picMkLst>
            <pc:docMk/>
            <pc:sldMk cId="0" sldId="259"/>
            <ac:picMk id="4" creationId="{ED28FD9D-1149-47B7-83A3-15EC36E5E31A}"/>
          </ac:picMkLst>
        </pc:picChg>
      </pc:sldChg>
      <pc:sldMasterChg chg="addSp delSp modSp mod">
        <pc:chgData name="Clara  NAVARRO LOPEZ" userId="077f9970-d5c4-4ffd-92d5-0e5d2dbd3f19" providerId="ADAL" clId="{EC8D96B6-5DA9-4597-9606-B6827A7E05FC}" dt="2021-05-19T07:02:54.951" v="4" actId="14100"/>
        <pc:sldMasterMkLst>
          <pc:docMk/>
          <pc:sldMasterMk cId="0" sldId="2147483648"/>
        </pc:sldMasterMkLst>
        <pc:picChg chg="del">
          <ac:chgData name="Clara  NAVARRO LOPEZ" userId="077f9970-d5c4-4ffd-92d5-0e5d2dbd3f19" providerId="ADAL" clId="{EC8D96B6-5DA9-4597-9606-B6827A7E05FC}" dt="2021-05-19T07:02:37.751" v="0" actId="478"/>
          <ac:picMkLst>
            <pc:docMk/>
            <pc:sldMasterMk cId="0" sldId="2147483648"/>
            <ac:picMk id="3" creationId="{A25AFA65-AEA4-4924-A5EA-C061294A6410}"/>
          </ac:picMkLst>
        </pc:picChg>
        <pc:picChg chg="add mod">
          <ac:chgData name="Clara  NAVARRO LOPEZ" userId="077f9970-d5c4-4ffd-92d5-0e5d2dbd3f19" providerId="ADAL" clId="{EC8D96B6-5DA9-4597-9606-B6827A7E05FC}" dt="2021-05-19T07:02:54.951" v="4" actId="14100"/>
          <ac:picMkLst>
            <pc:docMk/>
            <pc:sldMasterMk cId="0" sldId="2147483648"/>
            <ac:picMk id="4" creationId="{F3674BD5-9D79-465D-BE78-7A272044E2D9}"/>
          </ac:picMkLst>
        </pc:picChg>
      </pc:sldMasterChg>
    </pc:docChg>
  </pc:docChgLst>
  <pc:docChgLst>
    <pc:chgData name="Wendy Lebreton" userId="c12f46b3-8e9a-4147-8eef-6f6c5535537c" providerId="ADAL" clId="{2C5306E0-0DCA-456E-A13A-A2D85C8A4FA9}"/>
    <pc:docChg chg="undo custSel modSld">
      <pc:chgData name="Wendy Lebreton" userId="c12f46b3-8e9a-4147-8eef-6f6c5535537c" providerId="ADAL" clId="{2C5306E0-0DCA-456E-A13A-A2D85C8A4FA9}" dt="2023-01-18T08:22:39.001" v="155"/>
      <pc:docMkLst>
        <pc:docMk/>
      </pc:docMkLst>
      <pc:sldChg chg="addSp delSp modSp mod">
        <pc:chgData name="Wendy Lebreton" userId="c12f46b3-8e9a-4147-8eef-6f6c5535537c" providerId="ADAL" clId="{2C5306E0-0DCA-456E-A13A-A2D85C8A4FA9}" dt="2023-01-18T08:22:39.001" v="155"/>
        <pc:sldMkLst>
          <pc:docMk/>
          <pc:sldMk cId="1879979465" sldId="260"/>
        </pc:sldMkLst>
        <pc:spChg chg="add mod">
          <ac:chgData name="Wendy Lebreton" userId="c12f46b3-8e9a-4147-8eef-6f6c5535537c" providerId="ADAL" clId="{2C5306E0-0DCA-456E-A13A-A2D85C8A4FA9}" dt="2023-01-18T08:22:39.001" v="155"/>
          <ac:spMkLst>
            <pc:docMk/>
            <pc:sldMk cId="1879979465" sldId="260"/>
            <ac:spMk id="2" creationId="{066120D2-3620-0663-D35B-8CC190545114}"/>
          </ac:spMkLst>
        </pc:spChg>
        <pc:spChg chg="mod">
          <ac:chgData name="Wendy Lebreton" userId="c12f46b3-8e9a-4147-8eef-6f6c5535537c" providerId="ADAL" clId="{2C5306E0-0DCA-456E-A13A-A2D85C8A4FA9}" dt="2023-01-05T12:38:36.167" v="152" actId="403"/>
          <ac:spMkLst>
            <pc:docMk/>
            <pc:sldMk cId="1879979465" sldId="260"/>
            <ac:spMk id="4" creationId="{3D68ECB6-F43B-4F81-9F67-8D63C5A52898}"/>
          </ac:spMkLst>
        </pc:spChg>
        <pc:spChg chg="mod">
          <ac:chgData name="Wendy Lebreton" userId="c12f46b3-8e9a-4147-8eef-6f6c5535537c" providerId="ADAL" clId="{2C5306E0-0DCA-456E-A13A-A2D85C8A4FA9}" dt="2023-01-05T12:38:47.453" v="153" actId="1076"/>
          <ac:spMkLst>
            <pc:docMk/>
            <pc:sldMk cId="1879979465" sldId="260"/>
            <ac:spMk id="5" creationId="{0148C8DA-DC70-4A7B-94E8-BA44AEF943F6}"/>
          </ac:spMkLst>
        </pc:spChg>
        <pc:spChg chg="add mod">
          <ac:chgData name="Wendy Lebreton" userId="c12f46b3-8e9a-4147-8eef-6f6c5535537c" providerId="ADAL" clId="{2C5306E0-0DCA-456E-A13A-A2D85C8A4FA9}" dt="2023-01-05T12:37:39.438" v="146" actId="20577"/>
          <ac:spMkLst>
            <pc:docMk/>
            <pc:sldMk cId="1879979465" sldId="260"/>
            <ac:spMk id="6" creationId="{54394A81-DC0F-1F23-C60D-A9B7B7B13EC8}"/>
          </ac:spMkLst>
        </pc:spChg>
        <pc:spChg chg="mod">
          <ac:chgData name="Wendy Lebreton" userId="c12f46b3-8e9a-4147-8eef-6f6c5535537c" providerId="ADAL" clId="{2C5306E0-0DCA-456E-A13A-A2D85C8A4FA9}" dt="2023-01-05T12:38:06.925" v="151" actId="20577"/>
          <ac:spMkLst>
            <pc:docMk/>
            <pc:sldMk cId="1879979465" sldId="260"/>
            <ac:spMk id="12" creationId="{63084899-42E4-4585-B523-2D003831DBDA}"/>
          </ac:spMkLst>
        </pc:spChg>
        <pc:picChg chg="mod modCrop">
          <ac:chgData name="Wendy Lebreton" userId="c12f46b3-8e9a-4147-8eef-6f6c5535537c" providerId="ADAL" clId="{2C5306E0-0DCA-456E-A13A-A2D85C8A4FA9}" dt="2023-01-05T12:36:17.214" v="116" actId="732"/>
          <ac:picMkLst>
            <pc:docMk/>
            <pc:sldMk cId="1879979465" sldId="260"/>
            <ac:picMk id="3" creationId="{7D42CF7A-4979-4651-8BCD-630B37988C5A}"/>
          </ac:picMkLst>
        </pc:picChg>
        <pc:picChg chg="del">
          <ac:chgData name="Wendy Lebreton" userId="c12f46b3-8e9a-4147-8eef-6f6c5535537c" providerId="ADAL" clId="{2C5306E0-0DCA-456E-A13A-A2D85C8A4FA9}" dt="2023-01-18T08:22:38.025" v="154" actId="478"/>
          <ac:picMkLst>
            <pc:docMk/>
            <pc:sldMk cId="1879979465" sldId="260"/>
            <ac:picMk id="14" creationId="{4E877EE4-D446-4903-B184-ABED862E52DA}"/>
          </ac:picMkLst>
        </pc:picChg>
      </pc:sldChg>
    </pc:docChg>
  </pc:docChgLst>
  <pc:docChgLst>
    <pc:chgData name="Pascal CHRISTIN" userId="69711bcb-3886-4ef7-92b3-1799b35aef62" providerId="ADAL" clId="{251A2BA4-2B8A-4123-BCA1-2FB20D5CB2AC}"/>
    <pc:docChg chg="undo redo custSel modSld">
      <pc:chgData name="Pascal CHRISTIN" userId="69711bcb-3886-4ef7-92b3-1799b35aef62" providerId="ADAL" clId="{251A2BA4-2B8A-4123-BCA1-2FB20D5CB2AC}" dt="2021-09-04T12:43:32.463" v="41" actId="6559"/>
      <pc:docMkLst>
        <pc:docMk/>
      </pc:docMkLst>
      <pc:sldChg chg="modSp mod">
        <pc:chgData name="Pascal CHRISTIN" userId="69711bcb-3886-4ef7-92b3-1799b35aef62" providerId="ADAL" clId="{251A2BA4-2B8A-4123-BCA1-2FB20D5CB2AC}" dt="2021-09-04T12:41:31.904" v="13" actId="6559"/>
        <pc:sldMkLst>
          <pc:docMk/>
          <pc:sldMk cId="0" sldId="256"/>
        </pc:sldMkLst>
        <pc:spChg chg="mod">
          <ac:chgData name="Pascal CHRISTIN" userId="69711bcb-3886-4ef7-92b3-1799b35aef62" providerId="ADAL" clId="{251A2BA4-2B8A-4123-BCA1-2FB20D5CB2AC}" dt="2021-09-04T12:40:44.285" v="0" actId="6559"/>
          <ac:spMkLst>
            <pc:docMk/>
            <pc:sldMk cId="0" sldId="256"/>
            <ac:spMk id="3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0:58.263" v="3" actId="6559"/>
          <ac:spMkLst>
            <pc:docMk/>
            <pc:sldMk cId="0" sldId="256"/>
            <ac:spMk id="8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1:15.872" v="10" actId="6559"/>
          <ac:spMkLst>
            <pc:docMk/>
            <pc:sldMk cId="0" sldId="256"/>
            <ac:spMk id="9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1:27.349" v="12" actId="404"/>
          <ac:spMkLst>
            <pc:docMk/>
            <pc:sldMk cId="0" sldId="256"/>
            <ac:spMk id="11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0:49.326" v="1" actId="6559"/>
          <ac:spMkLst>
            <pc:docMk/>
            <pc:sldMk cId="0" sldId="256"/>
            <ac:spMk id="15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0:55.299" v="2" actId="6559"/>
          <ac:spMkLst>
            <pc:docMk/>
            <pc:sldMk cId="0" sldId="256"/>
            <ac:spMk id="19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1:06.964" v="7" actId="6549"/>
          <ac:spMkLst>
            <pc:docMk/>
            <pc:sldMk cId="0" sldId="256"/>
            <ac:spMk id="20" creationId="{00000000-0000-0000-0000-000000000000}"/>
          </ac:spMkLst>
        </pc:spChg>
        <pc:graphicFrameChg chg="modGraphic">
          <ac:chgData name="Pascal CHRISTIN" userId="69711bcb-3886-4ef7-92b3-1799b35aef62" providerId="ADAL" clId="{251A2BA4-2B8A-4123-BCA1-2FB20D5CB2AC}" dt="2021-09-04T12:41:31.904" v="13" actId="6559"/>
          <ac:graphicFrameMkLst>
            <pc:docMk/>
            <pc:sldMk cId="0" sldId="256"/>
            <ac:graphicFrameMk id="12" creationId="{00000000-0000-0000-0000-000000000000}"/>
          </ac:graphicFrameMkLst>
        </pc:graphicFrameChg>
      </pc:sldChg>
      <pc:sldChg chg="modSp mod">
        <pc:chgData name="Pascal CHRISTIN" userId="69711bcb-3886-4ef7-92b3-1799b35aef62" providerId="ADAL" clId="{251A2BA4-2B8A-4123-BCA1-2FB20D5CB2AC}" dt="2021-09-04T12:42:24.026" v="28" actId="404"/>
        <pc:sldMkLst>
          <pc:docMk/>
          <pc:sldMk cId="0" sldId="257"/>
        </pc:sldMkLst>
        <pc:spChg chg="mod">
          <ac:chgData name="Pascal CHRISTIN" userId="69711bcb-3886-4ef7-92b3-1799b35aef62" providerId="ADAL" clId="{251A2BA4-2B8A-4123-BCA1-2FB20D5CB2AC}" dt="2021-09-04T12:41:41.880" v="14" actId="6559"/>
          <ac:spMkLst>
            <pc:docMk/>
            <pc:sldMk cId="0" sldId="257"/>
            <ac:spMk id="2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1:51.169" v="16" actId="14100"/>
          <ac:spMkLst>
            <pc:docMk/>
            <pc:sldMk cId="0" sldId="257"/>
            <ac:spMk id="4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2:07.966" v="22" actId="6549"/>
          <ac:spMkLst>
            <pc:docMk/>
            <pc:sldMk cId="0" sldId="257"/>
            <ac:spMk id="6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2:24.026" v="28" actId="404"/>
          <ac:spMkLst>
            <pc:docMk/>
            <pc:sldMk cId="0" sldId="257"/>
            <ac:spMk id="7" creationId="{00000000-0000-0000-0000-000000000000}"/>
          </ac:spMkLst>
        </pc:spChg>
        <pc:graphicFrameChg chg="modGraphic">
          <ac:chgData name="Pascal CHRISTIN" userId="69711bcb-3886-4ef7-92b3-1799b35aef62" providerId="ADAL" clId="{251A2BA4-2B8A-4123-BCA1-2FB20D5CB2AC}" dt="2021-09-04T12:41:55.856" v="17" actId="6559"/>
          <ac:graphicFrameMkLst>
            <pc:docMk/>
            <pc:sldMk cId="0" sldId="257"/>
            <ac:graphicFrameMk id="5" creationId="{00000000-0000-0000-0000-000000000000}"/>
          </ac:graphicFrameMkLst>
        </pc:graphicFrameChg>
      </pc:sldChg>
      <pc:sldChg chg="modSp mod">
        <pc:chgData name="Pascal CHRISTIN" userId="69711bcb-3886-4ef7-92b3-1799b35aef62" providerId="ADAL" clId="{251A2BA4-2B8A-4123-BCA1-2FB20D5CB2AC}" dt="2021-09-04T12:43:09.201" v="38" actId="6559"/>
        <pc:sldMkLst>
          <pc:docMk/>
          <pc:sldMk cId="0" sldId="258"/>
        </pc:sldMkLst>
        <pc:spChg chg="mod">
          <ac:chgData name="Pascal CHRISTIN" userId="69711bcb-3886-4ef7-92b3-1799b35aef62" providerId="ADAL" clId="{251A2BA4-2B8A-4123-BCA1-2FB20D5CB2AC}" dt="2021-09-04T12:42:50.539" v="33" actId="6549"/>
          <ac:spMkLst>
            <pc:docMk/>
            <pc:sldMk cId="0" sldId="258"/>
            <ac:spMk id="2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2:55.335" v="34" actId="6559"/>
          <ac:spMkLst>
            <pc:docMk/>
            <pc:sldMk cId="0" sldId="258"/>
            <ac:spMk id="3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3:01.777" v="37" actId="6549"/>
          <ac:spMkLst>
            <pc:docMk/>
            <pc:sldMk cId="0" sldId="258"/>
            <ac:spMk id="4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3:09.201" v="38" actId="6559"/>
          <ac:spMkLst>
            <pc:docMk/>
            <pc:sldMk cId="0" sldId="258"/>
            <ac:spMk id="5" creationId="{00000000-0000-0000-0000-000000000000}"/>
          </ac:spMkLst>
        </pc:spChg>
      </pc:sldChg>
      <pc:sldChg chg="modSp mod">
        <pc:chgData name="Pascal CHRISTIN" userId="69711bcb-3886-4ef7-92b3-1799b35aef62" providerId="ADAL" clId="{251A2BA4-2B8A-4123-BCA1-2FB20D5CB2AC}" dt="2021-09-04T12:43:32.463" v="41" actId="6559"/>
        <pc:sldMkLst>
          <pc:docMk/>
          <pc:sldMk cId="0" sldId="259"/>
        </pc:sldMkLst>
        <pc:spChg chg="mod">
          <ac:chgData name="Pascal CHRISTIN" userId="69711bcb-3886-4ef7-92b3-1799b35aef62" providerId="ADAL" clId="{251A2BA4-2B8A-4123-BCA1-2FB20D5CB2AC}" dt="2021-09-04T12:43:25.060" v="40" actId="6559"/>
          <ac:spMkLst>
            <pc:docMk/>
            <pc:sldMk cId="0" sldId="259"/>
            <ac:spMk id="8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3:19.747" v="39" actId="6559"/>
          <ac:spMkLst>
            <pc:docMk/>
            <pc:sldMk cId="0" sldId="259"/>
            <ac:spMk id="13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3:32.463" v="41" actId="6559"/>
          <ac:spMkLst>
            <pc:docMk/>
            <pc:sldMk cId="0" sldId="259"/>
            <ac:spMk id="16" creationId="{00000000-0000-0000-0000-000000000000}"/>
          </ac:spMkLst>
        </pc:spChg>
      </pc:sldChg>
    </pc:docChg>
  </pc:docChgLst>
  <pc:docChgLst>
    <pc:chgData name="Wendy Lebreton" userId="c12f46b3-8e9a-4147-8eef-6f6c5535537c" providerId="ADAL" clId="{DEF48594-1A27-4CD8-9579-54319151AA3B}"/>
    <pc:docChg chg="modSld">
      <pc:chgData name="Wendy Lebreton" userId="c12f46b3-8e9a-4147-8eef-6f6c5535537c" providerId="ADAL" clId="{DEF48594-1A27-4CD8-9579-54319151AA3B}" dt="2023-04-27T10:17:36.056" v="14" actId="20577"/>
      <pc:docMkLst>
        <pc:docMk/>
      </pc:docMkLst>
      <pc:sldChg chg="modSp mod">
        <pc:chgData name="Wendy Lebreton" userId="c12f46b3-8e9a-4147-8eef-6f6c5535537c" providerId="ADAL" clId="{DEF48594-1A27-4CD8-9579-54319151AA3B}" dt="2023-04-27T10:17:36.056" v="14" actId="20577"/>
        <pc:sldMkLst>
          <pc:docMk/>
          <pc:sldMk cId="1879979465" sldId="260"/>
        </pc:sldMkLst>
        <pc:spChg chg="mod">
          <ac:chgData name="Wendy Lebreton" userId="c12f46b3-8e9a-4147-8eef-6f6c5535537c" providerId="ADAL" clId="{DEF48594-1A27-4CD8-9579-54319151AA3B}" dt="2023-04-27T10:17:36.056" v="14" actId="20577"/>
          <ac:spMkLst>
            <pc:docMk/>
            <pc:sldMk cId="1879979465" sldId="260"/>
            <ac:spMk id="6" creationId="{54394A81-DC0F-1F23-C60D-A9B7B7B13EC8}"/>
          </ac:spMkLst>
        </pc:spChg>
      </pc:sldChg>
    </pc:docChg>
  </pc:docChgLst>
  <pc:docChgLst>
    <pc:chgData name="Clara  NAVARRO LOPEZ" userId="077f9970-d5c4-4ffd-92d5-0e5d2dbd3f19" providerId="ADAL" clId="{F40F875A-F514-4E9D-A1DA-7EAC59DC01BA}"/>
    <pc:docChg chg="custSel modSld">
      <pc:chgData name="Clara  NAVARRO LOPEZ" userId="077f9970-d5c4-4ffd-92d5-0e5d2dbd3f19" providerId="ADAL" clId="{F40F875A-F514-4E9D-A1DA-7EAC59DC01BA}" dt="2022-10-06T11:53:53.858" v="4" actId="1035"/>
      <pc:docMkLst>
        <pc:docMk/>
      </pc:docMkLst>
      <pc:sldChg chg="delSp modSp mod">
        <pc:chgData name="Clara  NAVARRO LOPEZ" userId="077f9970-d5c4-4ffd-92d5-0e5d2dbd3f19" providerId="ADAL" clId="{F40F875A-F514-4E9D-A1DA-7EAC59DC01BA}" dt="2022-10-06T11:53:53.858" v="4" actId="1035"/>
        <pc:sldMkLst>
          <pc:docMk/>
          <pc:sldMk cId="1879979465" sldId="260"/>
        </pc:sldMkLst>
        <pc:spChg chg="mod">
          <ac:chgData name="Clara  NAVARRO LOPEZ" userId="077f9970-d5c4-4ffd-92d5-0e5d2dbd3f19" providerId="ADAL" clId="{F40F875A-F514-4E9D-A1DA-7EAC59DC01BA}" dt="2022-10-06T11:53:53.858" v="4" actId="1035"/>
          <ac:spMkLst>
            <pc:docMk/>
            <pc:sldMk cId="1879979465" sldId="260"/>
            <ac:spMk id="4" creationId="{3D68ECB6-F43B-4F81-9F67-8D63C5A52898}"/>
          </ac:spMkLst>
        </pc:spChg>
        <pc:spChg chg="mod">
          <ac:chgData name="Clara  NAVARRO LOPEZ" userId="077f9970-d5c4-4ffd-92d5-0e5d2dbd3f19" providerId="ADAL" clId="{F40F875A-F514-4E9D-A1DA-7EAC59DC01BA}" dt="2022-10-06T11:53:53.858" v="4" actId="1035"/>
          <ac:spMkLst>
            <pc:docMk/>
            <pc:sldMk cId="1879979465" sldId="260"/>
            <ac:spMk id="5" creationId="{0148C8DA-DC70-4A7B-94E8-BA44AEF943F6}"/>
          </ac:spMkLst>
        </pc:spChg>
        <pc:spChg chg="mod">
          <ac:chgData name="Clara  NAVARRO LOPEZ" userId="077f9970-d5c4-4ffd-92d5-0e5d2dbd3f19" providerId="ADAL" clId="{F40F875A-F514-4E9D-A1DA-7EAC59DC01BA}" dt="2022-10-06T11:53:53.858" v="4" actId="1035"/>
          <ac:spMkLst>
            <pc:docMk/>
            <pc:sldMk cId="1879979465" sldId="260"/>
            <ac:spMk id="12" creationId="{63084899-42E4-4585-B523-2D003831DBDA}"/>
          </ac:spMkLst>
        </pc:spChg>
        <pc:picChg chg="del">
          <ac:chgData name="Clara  NAVARRO LOPEZ" userId="077f9970-d5c4-4ffd-92d5-0e5d2dbd3f19" providerId="ADAL" clId="{F40F875A-F514-4E9D-A1DA-7EAC59DC01BA}" dt="2022-10-06T11:53:45.203" v="0" actId="478"/>
          <ac:picMkLst>
            <pc:docMk/>
            <pc:sldMk cId="1879979465" sldId="260"/>
            <ac:picMk id="11" creationId="{9A599944-8CF6-407E-8EC1-D14B38AE3F46}"/>
          </ac:picMkLst>
        </pc:picChg>
      </pc:sldChg>
    </pc:docChg>
  </pc:docChgLst>
  <pc:docChgLst>
    <pc:chgData name="Wendy Lebreton" userId="c12f46b3-8e9a-4147-8eef-6f6c5535537c" providerId="ADAL" clId="{A6DD6856-6952-4AF2-8D1D-5A27933D014F}"/>
    <pc:docChg chg="modSld">
      <pc:chgData name="Wendy Lebreton" userId="c12f46b3-8e9a-4147-8eef-6f6c5535537c" providerId="ADAL" clId="{A6DD6856-6952-4AF2-8D1D-5A27933D014F}" dt="2023-11-09T13:29:56.977" v="40"/>
      <pc:docMkLst>
        <pc:docMk/>
      </pc:docMkLst>
      <pc:sldChg chg="addSp delSp modSp mod">
        <pc:chgData name="Wendy Lebreton" userId="c12f46b3-8e9a-4147-8eef-6f6c5535537c" providerId="ADAL" clId="{A6DD6856-6952-4AF2-8D1D-5A27933D014F}" dt="2023-11-09T13:29:56.977" v="40"/>
        <pc:sldMkLst>
          <pc:docMk/>
          <pc:sldMk cId="1879979465" sldId="260"/>
        </pc:sldMkLst>
        <pc:spChg chg="mod">
          <ac:chgData name="Wendy Lebreton" userId="c12f46b3-8e9a-4147-8eef-6f6c5535537c" providerId="ADAL" clId="{A6DD6856-6952-4AF2-8D1D-5A27933D014F}" dt="2023-11-09T13:29:56.977" v="40"/>
          <ac:spMkLst>
            <pc:docMk/>
            <pc:sldMk cId="1879979465" sldId="260"/>
            <ac:spMk id="2" creationId="{066120D2-3620-0663-D35B-8CC190545114}"/>
          </ac:spMkLst>
        </pc:spChg>
        <pc:spChg chg="mod">
          <ac:chgData name="Wendy Lebreton" userId="c12f46b3-8e9a-4147-8eef-6f6c5535537c" providerId="ADAL" clId="{A6DD6856-6952-4AF2-8D1D-5A27933D014F}" dt="2023-11-09T13:29:28.027" v="36" actId="20577"/>
          <ac:spMkLst>
            <pc:docMk/>
            <pc:sldMk cId="1879979465" sldId="260"/>
            <ac:spMk id="6" creationId="{54394A81-DC0F-1F23-C60D-A9B7B7B13EC8}"/>
          </ac:spMkLst>
        </pc:spChg>
        <pc:graphicFrameChg chg="add del mod">
          <ac:chgData name="Wendy Lebreton" userId="c12f46b3-8e9a-4147-8eef-6f6c5535537c" providerId="ADAL" clId="{A6DD6856-6952-4AF2-8D1D-5A27933D014F}" dt="2023-11-09T13:29:42.984" v="39"/>
          <ac:graphicFrameMkLst>
            <pc:docMk/>
            <pc:sldMk cId="1879979465" sldId="260"/>
            <ac:graphicFrameMk id="7" creationId="{CC3C22FC-069D-E58B-D74A-D84BD424EB49}"/>
          </ac:graphicFrameMkLst>
        </pc:graphicFrameChg>
      </pc:sldChg>
    </pc:docChg>
  </pc:docChgLst>
  <pc:docChgLst>
    <pc:chgData name="Clara  NAVARRO LOPEZ" userId="077f9970-d5c4-4ffd-92d5-0e5d2dbd3f19" providerId="ADAL" clId="{EFAB50B2-1B50-461E-BF69-5DE33766D466}"/>
    <pc:docChg chg="modSld">
      <pc:chgData name="Clara  NAVARRO LOPEZ" userId="077f9970-d5c4-4ffd-92d5-0e5d2dbd3f19" providerId="ADAL" clId="{EFAB50B2-1B50-461E-BF69-5DE33766D466}" dt="2022-01-04T09:59:36.587" v="3" actId="20577"/>
      <pc:docMkLst>
        <pc:docMk/>
      </pc:docMkLst>
      <pc:sldChg chg="modSp mod">
        <pc:chgData name="Clara  NAVARRO LOPEZ" userId="077f9970-d5c4-4ffd-92d5-0e5d2dbd3f19" providerId="ADAL" clId="{EFAB50B2-1B50-461E-BF69-5DE33766D466}" dt="2022-01-04T09:59:26.456" v="1" actId="20577"/>
        <pc:sldMkLst>
          <pc:docMk/>
          <pc:sldMk cId="0" sldId="256"/>
        </pc:sldMkLst>
        <pc:spChg chg="mod">
          <ac:chgData name="Clara  NAVARRO LOPEZ" userId="077f9970-d5c4-4ffd-92d5-0e5d2dbd3f19" providerId="ADAL" clId="{EFAB50B2-1B50-461E-BF69-5DE33766D466}" dt="2022-01-04T09:59:26.456" v="1" actId="20577"/>
          <ac:spMkLst>
            <pc:docMk/>
            <pc:sldMk cId="0" sldId="256"/>
            <ac:spMk id="18" creationId="{00000000-0000-0000-0000-000000000000}"/>
          </ac:spMkLst>
        </pc:spChg>
      </pc:sldChg>
      <pc:sldChg chg="modSp mod">
        <pc:chgData name="Clara  NAVARRO LOPEZ" userId="077f9970-d5c4-4ffd-92d5-0e5d2dbd3f19" providerId="ADAL" clId="{EFAB50B2-1B50-461E-BF69-5DE33766D466}" dt="2022-01-04T09:59:36.587" v="3" actId="20577"/>
        <pc:sldMkLst>
          <pc:docMk/>
          <pc:sldMk cId="0" sldId="259"/>
        </pc:sldMkLst>
        <pc:spChg chg="mod">
          <ac:chgData name="Clara  NAVARRO LOPEZ" userId="077f9970-d5c4-4ffd-92d5-0e5d2dbd3f19" providerId="ADAL" clId="{EFAB50B2-1B50-461E-BF69-5DE33766D466}" dt="2022-01-04T09:59:36.587" v="3" actId="20577"/>
          <ac:spMkLst>
            <pc:docMk/>
            <pc:sldMk cId="0" sldId="259"/>
            <ac:spMk id="15" creationId="{00000000-0000-0000-0000-000000000000}"/>
          </ac:spMkLst>
        </pc:spChg>
      </pc:sldChg>
    </pc:docChg>
  </pc:docChgLst>
  <pc:docChgLst>
    <pc:chgData name="Clara  NAVARRO LOPEZ" userId="077f9970-d5c4-4ffd-92d5-0e5d2dbd3f19" providerId="ADAL" clId="{517326BA-14C5-4259-B2BF-758E9D7B4CE1}"/>
    <pc:docChg chg="custSel modSld modMainMaster">
      <pc:chgData name="Clara  NAVARRO LOPEZ" userId="077f9970-d5c4-4ffd-92d5-0e5d2dbd3f19" providerId="ADAL" clId="{517326BA-14C5-4259-B2BF-758E9D7B4CE1}" dt="2021-01-20T10:43:45.002" v="199" actId="6549"/>
      <pc:docMkLst>
        <pc:docMk/>
      </pc:docMkLst>
      <pc:sldChg chg="modSp mod">
        <pc:chgData name="Clara  NAVARRO LOPEZ" userId="077f9970-d5c4-4ffd-92d5-0e5d2dbd3f19" providerId="ADAL" clId="{517326BA-14C5-4259-B2BF-758E9D7B4CE1}" dt="2021-01-20T10:38:24.709" v="65" actId="20577"/>
        <pc:sldMkLst>
          <pc:docMk/>
          <pc:sldMk cId="0" sldId="256"/>
        </pc:sldMkLst>
        <pc:spChg chg="mod">
          <ac:chgData name="Clara  NAVARRO LOPEZ" userId="077f9970-d5c4-4ffd-92d5-0e5d2dbd3f19" providerId="ADAL" clId="{517326BA-14C5-4259-B2BF-758E9D7B4CE1}" dt="2021-01-20T10:37:51.005" v="27" actId="20577"/>
          <ac:spMkLst>
            <pc:docMk/>
            <pc:sldMk cId="0" sldId="256"/>
            <ac:spMk id="18" creationId="{00000000-0000-0000-0000-000000000000}"/>
          </ac:spMkLst>
        </pc:spChg>
        <pc:spChg chg="mod">
          <ac:chgData name="Clara  NAVARRO LOPEZ" userId="077f9970-d5c4-4ffd-92d5-0e5d2dbd3f19" providerId="ADAL" clId="{517326BA-14C5-4259-B2BF-758E9D7B4CE1}" dt="2021-01-20T10:38:24.709" v="65" actId="20577"/>
          <ac:spMkLst>
            <pc:docMk/>
            <pc:sldMk cId="0" sldId="256"/>
            <ac:spMk id="19" creationId="{00000000-0000-0000-0000-000000000000}"/>
          </ac:spMkLst>
        </pc:spChg>
      </pc:sldChg>
      <pc:sldChg chg="addSp delSp modSp mod">
        <pc:chgData name="Clara  NAVARRO LOPEZ" userId="077f9970-d5c4-4ffd-92d5-0e5d2dbd3f19" providerId="ADAL" clId="{517326BA-14C5-4259-B2BF-758E9D7B4CE1}" dt="2021-01-20T10:43:45.002" v="199" actId="6549"/>
        <pc:sldMkLst>
          <pc:docMk/>
          <pc:sldMk cId="0" sldId="259"/>
        </pc:sldMkLst>
        <pc:spChg chg="mod">
          <ac:chgData name="Clara  NAVARRO LOPEZ" userId="077f9970-d5c4-4ffd-92d5-0e5d2dbd3f19" providerId="ADAL" clId="{517326BA-14C5-4259-B2BF-758E9D7B4CE1}" dt="2021-01-20T10:43:45.002" v="199" actId="6549"/>
          <ac:spMkLst>
            <pc:docMk/>
            <pc:sldMk cId="0" sldId="259"/>
            <ac:spMk id="8" creationId="{00000000-0000-0000-0000-000000000000}"/>
          </ac:spMkLst>
        </pc:spChg>
        <pc:spChg chg="mod">
          <ac:chgData name="Clara  NAVARRO LOPEZ" userId="077f9970-d5c4-4ffd-92d5-0e5d2dbd3f19" providerId="ADAL" clId="{517326BA-14C5-4259-B2BF-758E9D7B4CE1}" dt="2021-01-20T10:38:47.691" v="66"/>
          <ac:spMkLst>
            <pc:docMk/>
            <pc:sldMk cId="0" sldId="259"/>
            <ac:spMk id="15" creationId="{00000000-0000-0000-0000-000000000000}"/>
          </ac:spMkLst>
        </pc:spChg>
        <pc:spChg chg="mod">
          <ac:chgData name="Clara  NAVARRO LOPEZ" userId="077f9970-d5c4-4ffd-92d5-0e5d2dbd3f19" providerId="ADAL" clId="{517326BA-14C5-4259-B2BF-758E9D7B4CE1}" dt="2021-01-20T10:42:27.162" v="190"/>
          <ac:spMkLst>
            <pc:docMk/>
            <pc:sldMk cId="0" sldId="259"/>
            <ac:spMk id="16" creationId="{00000000-0000-0000-0000-000000000000}"/>
          </ac:spMkLst>
        </pc:spChg>
        <pc:grpChg chg="del">
          <ac:chgData name="Clara  NAVARRO LOPEZ" userId="077f9970-d5c4-4ffd-92d5-0e5d2dbd3f19" providerId="ADAL" clId="{517326BA-14C5-4259-B2BF-758E9D7B4CE1}" dt="2021-01-20T10:41:30.044" v="171" actId="478"/>
          <ac:grpSpMkLst>
            <pc:docMk/>
            <pc:sldMk cId="0" sldId="259"/>
            <ac:grpSpMk id="9" creationId="{C17D3BAF-1823-4B30-A0E6-E27B08CDC9CC}"/>
          </ac:grpSpMkLst>
        </pc:grpChg>
        <pc:picChg chg="del">
          <ac:chgData name="Clara  NAVARRO LOPEZ" userId="077f9970-d5c4-4ffd-92d5-0e5d2dbd3f19" providerId="ADAL" clId="{517326BA-14C5-4259-B2BF-758E9D7B4CE1}" dt="2021-01-20T10:43:22.016" v="194" actId="478"/>
          <ac:picMkLst>
            <pc:docMk/>
            <pc:sldMk cId="0" sldId="259"/>
            <ac:picMk id="3" creationId="{00000000-0000-0000-0000-000000000000}"/>
          </ac:picMkLst>
        </pc:picChg>
        <pc:picChg chg="add mod">
          <ac:chgData name="Clara  NAVARRO LOPEZ" userId="077f9970-d5c4-4ffd-92d5-0e5d2dbd3f19" providerId="ADAL" clId="{517326BA-14C5-4259-B2BF-758E9D7B4CE1}" dt="2021-01-20T10:43:35.173" v="198" actId="1076"/>
          <ac:picMkLst>
            <pc:docMk/>
            <pc:sldMk cId="0" sldId="259"/>
            <ac:picMk id="4" creationId="{ED28FD9D-1149-47B7-83A3-15EC36E5E31A}"/>
          </ac:picMkLst>
        </pc:picChg>
      </pc:sldChg>
      <pc:sldMasterChg chg="addSp delSp modSp mod">
        <pc:chgData name="Clara  NAVARRO LOPEZ" userId="077f9970-d5c4-4ffd-92d5-0e5d2dbd3f19" providerId="ADAL" clId="{517326BA-14C5-4259-B2BF-758E9D7B4CE1}" dt="2021-01-20T10:42:51.303" v="193" actId="1076"/>
        <pc:sldMasterMkLst>
          <pc:docMk/>
          <pc:sldMasterMk cId="0" sldId="2147483648"/>
        </pc:sldMasterMkLst>
        <pc:picChg chg="add mod">
          <ac:chgData name="Clara  NAVARRO LOPEZ" userId="077f9970-d5c4-4ffd-92d5-0e5d2dbd3f19" providerId="ADAL" clId="{517326BA-14C5-4259-B2BF-758E9D7B4CE1}" dt="2021-01-20T10:42:51.303" v="193" actId="1076"/>
          <ac:picMkLst>
            <pc:docMk/>
            <pc:sldMasterMk cId="0" sldId="2147483648"/>
            <ac:picMk id="3" creationId="{A25AFA65-AEA4-4924-A5EA-C061294A6410}"/>
          </ac:picMkLst>
        </pc:picChg>
        <pc:picChg chg="del">
          <ac:chgData name="Clara  NAVARRO LOPEZ" userId="077f9970-d5c4-4ffd-92d5-0e5d2dbd3f19" providerId="ADAL" clId="{517326BA-14C5-4259-B2BF-758E9D7B4CE1}" dt="2021-01-20T10:42:41.269" v="191" actId="478"/>
          <ac:picMkLst>
            <pc:docMk/>
            <pc:sldMasterMk cId="0" sldId="2147483648"/>
            <ac:picMk id="7" creationId="{00000000-0000-0000-0000-000000000000}"/>
          </ac:picMkLst>
        </pc:picChg>
      </pc:sldMasterChg>
    </pc:docChg>
  </pc:docChgLst>
  <pc:docChgLst>
    <pc:chgData name="Clara  NAVARRO LOPEZ" userId="077f9970-d5c4-4ffd-92d5-0e5d2dbd3f19" providerId="ADAL" clId="{D1E518B5-46D3-4AC1-B1E5-A4AAE6802424}"/>
    <pc:docChg chg="undo custSel addSld delSld modSld sldOrd modMainMaster">
      <pc:chgData name="Clara  NAVARRO LOPEZ" userId="077f9970-d5c4-4ffd-92d5-0e5d2dbd3f19" providerId="ADAL" clId="{D1E518B5-46D3-4AC1-B1E5-A4AAE6802424}" dt="2022-04-19T10:26:06.708" v="1194" actId="20577"/>
      <pc:docMkLst>
        <pc:docMk/>
      </pc:docMkLst>
      <pc:sldChg chg="del">
        <pc:chgData name="Clara  NAVARRO LOPEZ" userId="077f9970-d5c4-4ffd-92d5-0e5d2dbd3f19" providerId="ADAL" clId="{D1E518B5-46D3-4AC1-B1E5-A4AAE6802424}" dt="2022-04-14T13:49:15.798" v="716" actId="47"/>
        <pc:sldMkLst>
          <pc:docMk/>
          <pc:sldMk cId="0" sldId="256"/>
        </pc:sldMkLst>
      </pc:sldChg>
      <pc:sldChg chg="del">
        <pc:chgData name="Clara  NAVARRO LOPEZ" userId="077f9970-d5c4-4ffd-92d5-0e5d2dbd3f19" providerId="ADAL" clId="{D1E518B5-46D3-4AC1-B1E5-A4AAE6802424}" dt="2022-04-14T13:49:16.114" v="717" actId="47"/>
        <pc:sldMkLst>
          <pc:docMk/>
          <pc:sldMk cId="0" sldId="257"/>
        </pc:sldMkLst>
      </pc:sldChg>
      <pc:sldChg chg="del">
        <pc:chgData name="Clara  NAVARRO LOPEZ" userId="077f9970-d5c4-4ffd-92d5-0e5d2dbd3f19" providerId="ADAL" clId="{D1E518B5-46D3-4AC1-B1E5-A4AAE6802424}" dt="2022-04-14T13:49:16.769" v="718" actId="47"/>
        <pc:sldMkLst>
          <pc:docMk/>
          <pc:sldMk cId="0" sldId="258"/>
        </pc:sldMkLst>
      </pc:sldChg>
      <pc:sldChg chg="del">
        <pc:chgData name="Clara  NAVARRO LOPEZ" userId="077f9970-d5c4-4ffd-92d5-0e5d2dbd3f19" providerId="ADAL" clId="{D1E518B5-46D3-4AC1-B1E5-A4AAE6802424}" dt="2022-04-14T13:49:19.422" v="719" actId="47"/>
        <pc:sldMkLst>
          <pc:docMk/>
          <pc:sldMk cId="0" sldId="259"/>
        </pc:sldMkLst>
      </pc:sldChg>
      <pc:sldChg chg="addSp delSp modSp new mod ord">
        <pc:chgData name="Clara  NAVARRO LOPEZ" userId="077f9970-d5c4-4ffd-92d5-0e5d2dbd3f19" providerId="ADAL" clId="{D1E518B5-46D3-4AC1-B1E5-A4AAE6802424}" dt="2022-04-19T10:26:06.708" v="1194" actId="20577"/>
        <pc:sldMkLst>
          <pc:docMk/>
          <pc:sldMk cId="1879979465" sldId="260"/>
        </pc:sldMkLst>
        <pc:spChg chg="add mod">
          <ac:chgData name="Clara  NAVARRO LOPEZ" userId="077f9970-d5c4-4ffd-92d5-0e5d2dbd3f19" providerId="ADAL" clId="{D1E518B5-46D3-4AC1-B1E5-A4AAE6802424}" dt="2022-04-14T13:51:32.076" v="891" actId="1076"/>
          <ac:spMkLst>
            <pc:docMk/>
            <pc:sldMk cId="1879979465" sldId="260"/>
            <ac:spMk id="4" creationId="{3D68ECB6-F43B-4F81-9F67-8D63C5A52898}"/>
          </ac:spMkLst>
        </pc:spChg>
        <pc:spChg chg="add mod">
          <ac:chgData name="Clara  NAVARRO LOPEZ" userId="077f9970-d5c4-4ffd-92d5-0e5d2dbd3f19" providerId="ADAL" clId="{D1E518B5-46D3-4AC1-B1E5-A4AAE6802424}" dt="2022-04-14T14:03:44.986" v="1185" actId="114"/>
          <ac:spMkLst>
            <pc:docMk/>
            <pc:sldMk cId="1879979465" sldId="260"/>
            <ac:spMk id="5" creationId="{0148C8DA-DC70-4A7B-94E8-BA44AEF943F6}"/>
          </ac:spMkLst>
        </pc:spChg>
        <pc:spChg chg="add del mod">
          <ac:chgData name="Clara  NAVARRO LOPEZ" userId="077f9970-d5c4-4ffd-92d5-0e5d2dbd3f19" providerId="ADAL" clId="{D1E518B5-46D3-4AC1-B1E5-A4AAE6802424}" dt="2022-04-14T13:43:11.671" v="159" actId="478"/>
          <ac:spMkLst>
            <pc:docMk/>
            <pc:sldMk cId="1879979465" sldId="260"/>
            <ac:spMk id="6" creationId="{65F6B467-00CC-41DE-8C02-48E4717FA866}"/>
          </ac:spMkLst>
        </pc:spChg>
        <pc:spChg chg="add mod">
          <ac:chgData name="Clara  NAVARRO LOPEZ" userId="077f9970-d5c4-4ffd-92d5-0e5d2dbd3f19" providerId="ADAL" clId="{D1E518B5-46D3-4AC1-B1E5-A4AAE6802424}" dt="2022-04-19T10:26:06.708" v="1194" actId="20577"/>
          <ac:spMkLst>
            <pc:docMk/>
            <pc:sldMk cId="1879979465" sldId="260"/>
            <ac:spMk id="12" creationId="{63084899-42E4-4585-B523-2D003831DBDA}"/>
          </ac:spMkLst>
        </pc:spChg>
        <pc:graphicFrameChg chg="add del mod modGraphic">
          <ac:chgData name="Clara  NAVARRO LOPEZ" userId="077f9970-d5c4-4ffd-92d5-0e5d2dbd3f19" providerId="ADAL" clId="{D1E518B5-46D3-4AC1-B1E5-A4AAE6802424}" dt="2022-04-14T13:44:23.906" v="175" actId="478"/>
          <ac:graphicFrameMkLst>
            <pc:docMk/>
            <pc:sldMk cId="1879979465" sldId="260"/>
            <ac:graphicFrameMk id="7" creationId="{84F00C96-3C40-44D2-94C7-9542D32FBDC8}"/>
          </ac:graphicFrameMkLst>
        </pc:graphicFrameChg>
        <pc:graphicFrameChg chg="add del mod">
          <ac:chgData name="Clara  NAVARRO LOPEZ" userId="077f9970-d5c4-4ffd-92d5-0e5d2dbd3f19" providerId="ADAL" clId="{D1E518B5-46D3-4AC1-B1E5-A4AAE6802424}" dt="2022-04-14T13:44:20.940" v="174" actId="478"/>
          <ac:graphicFrameMkLst>
            <pc:docMk/>
            <pc:sldMk cId="1879979465" sldId="260"/>
            <ac:graphicFrameMk id="9" creationId="{99583164-D838-4711-A032-DA17CC71F19E}"/>
          </ac:graphicFrameMkLst>
        </pc:graphicFrameChg>
        <pc:picChg chg="add mod modCrop">
          <ac:chgData name="Clara  NAVARRO LOPEZ" userId="077f9970-d5c4-4ffd-92d5-0e5d2dbd3f19" providerId="ADAL" clId="{D1E518B5-46D3-4AC1-B1E5-A4AAE6802424}" dt="2022-04-14T13:51:10.420" v="887" actId="12788"/>
          <ac:picMkLst>
            <pc:docMk/>
            <pc:sldMk cId="1879979465" sldId="260"/>
            <ac:picMk id="3" creationId="{7D42CF7A-4979-4651-8BCD-630B37988C5A}"/>
          </ac:picMkLst>
        </pc:picChg>
        <pc:picChg chg="add mod modCrop">
          <ac:chgData name="Clara  NAVARRO LOPEZ" userId="077f9970-d5c4-4ffd-92d5-0e5d2dbd3f19" providerId="ADAL" clId="{D1E518B5-46D3-4AC1-B1E5-A4AAE6802424}" dt="2022-04-14T14:03:24.602" v="1183" actId="14100"/>
          <ac:picMkLst>
            <pc:docMk/>
            <pc:sldMk cId="1879979465" sldId="260"/>
            <ac:picMk id="11" creationId="{9A599944-8CF6-407E-8EC1-D14B38AE3F46}"/>
          </ac:picMkLst>
        </pc:picChg>
        <pc:picChg chg="add mod">
          <ac:chgData name="Clara  NAVARRO LOPEZ" userId="077f9970-d5c4-4ffd-92d5-0e5d2dbd3f19" providerId="ADAL" clId="{D1E518B5-46D3-4AC1-B1E5-A4AAE6802424}" dt="2022-04-19T10:25:54.680" v="1191" actId="1036"/>
          <ac:picMkLst>
            <pc:docMk/>
            <pc:sldMk cId="1879979465" sldId="260"/>
            <ac:picMk id="14" creationId="{4E877EE4-D446-4903-B184-ABED862E52DA}"/>
          </ac:picMkLst>
        </pc:picChg>
        <pc:cxnChg chg="add del">
          <ac:chgData name="Clara  NAVARRO LOPEZ" userId="077f9970-d5c4-4ffd-92d5-0e5d2dbd3f19" providerId="ADAL" clId="{D1E518B5-46D3-4AC1-B1E5-A4AAE6802424}" dt="2022-04-14T14:02:06.623" v="1181" actId="478"/>
          <ac:cxnSpMkLst>
            <pc:docMk/>
            <pc:sldMk cId="1879979465" sldId="260"/>
            <ac:cxnSpMk id="16" creationId="{AEA6412D-66D2-41AE-A0FA-AE0B9A46494D}"/>
          </ac:cxnSpMkLst>
        </pc:cxnChg>
        <pc:cxnChg chg="add del mod">
          <ac:chgData name="Clara  NAVARRO LOPEZ" userId="077f9970-d5c4-4ffd-92d5-0e5d2dbd3f19" providerId="ADAL" clId="{D1E518B5-46D3-4AC1-B1E5-A4AAE6802424}" dt="2022-04-14T14:02:05.528" v="1180" actId="478"/>
          <ac:cxnSpMkLst>
            <pc:docMk/>
            <pc:sldMk cId="1879979465" sldId="260"/>
            <ac:cxnSpMk id="17" creationId="{03C66A2A-63CE-48DC-854D-227F9A26B1D4}"/>
          </ac:cxnSpMkLst>
        </pc:cxnChg>
      </pc:sldChg>
      <pc:sldMasterChg chg="delSp mod">
        <pc:chgData name="Clara  NAVARRO LOPEZ" userId="077f9970-d5c4-4ffd-92d5-0e5d2dbd3f19" providerId="ADAL" clId="{D1E518B5-46D3-4AC1-B1E5-A4AAE6802424}" dt="2022-04-14T13:35:31.655" v="2" actId="478"/>
        <pc:sldMasterMkLst>
          <pc:docMk/>
          <pc:sldMasterMk cId="0" sldId="2147483648"/>
        </pc:sldMasterMkLst>
        <pc:picChg chg="del">
          <ac:chgData name="Clara  NAVARRO LOPEZ" userId="077f9970-d5c4-4ffd-92d5-0e5d2dbd3f19" providerId="ADAL" clId="{D1E518B5-46D3-4AC1-B1E5-A4AAE6802424}" dt="2022-04-14T13:35:31.655" v="2" actId="478"/>
          <ac:picMkLst>
            <pc:docMk/>
            <pc:sldMasterMk cId="0" sldId="2147483648"/>
            <ac:picMk id="4" creationId="{F3674BD5-9D79-465D-BE78-7A272044E2D9}"/>
          </ac:picMkLst>
        </pc:picChg>
        <pc:picChg chg="del">
          <ac:chgData name="Clara  NAVARRO LOPEZ" userId="077f9970-d5c4-4ffd-92d5-0e5d2dbd3f19" providerId="ADAL" clId="{D1E518B5-46D3-4AC1-B1E5-A4AAE6802424}" dt="2022-04-14T13:35:28.457" v="1" actId="478"/>
          <ac:picMkLst>
            <pc:docMk/>
            <pc:sldMasterMk cId="0" sldId="2147483648"/>
            <ac:picMk id="9" creationId="{BEC945C7-BD76-4169-80EC-FF7491F11E96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A9CE50A3-9823-4919-8E3E-B9FF7A422E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3EC8DF0-E2A9-4E0A-8B88-4C0327D7BA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B0881-73AA-4C87-B7D9-1E65EB251482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ABCA29-D239-4437-B1C0-E68D340874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625C9D6-7368-41B0-8230-7526BC58EF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02023-AF9D-4CC2-A672-CC7F2CB296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683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742F6-EE7A-4973-B2BC-A90F8487028E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1243013"/>
            <a:ext cx="23701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B8142-D054-44F3-A639-05F2D61B3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02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65900" y="9917683"/>
            <a:ext cx="121920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lebreton@corpuslearning.f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7D42CF7A-4979-4651-8BCD-630B37988C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1" r="-252" b="64963"/>
          <a:stretch/>
        </p:blipFill>
        <p:spPr>
          <a:xfrm>
            <a:off x="1089025" y="41833"/>
            <a:ext cx="5378450" cy="830997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3D68ECB6-F43B-4F81-9F67-8D63C5A52898}"/>
              </a:ext>
            </a:extLst>
          </p:cNvPr>
          <p:cNvSpPr txBox="1"/>
          <p:nvPr/>
        </p:nvSpPr>
        <p:spPr>
          <a:xfrm>
            <a:off x="0" y="2146300"/>
            <a:ext cx="7556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spc="300" dirty="0">
                <a:solidFill>
                  <a:srgbClr val="272361"/>
                </a:solidFill>
              </a:rPr>
              <a:t>DOSSIER D’INSCRIPTION | 1 dossier par participant</a:t>
            </a:r>
          </a:p>
          <a:p>
            <a:pPr algn="ctr"/>
            <a:r>
              <a:rPr lang="fr-FR" sz="1400" i="1" dirty="0"/>
              <a:t>Inscription dans la limite des places disponibles</a:t>
            </a:r>
          </a:p>
          <a:p>
            <a:pPr algn="ctr"/>
            <a:endParaRPr lang="fr-FR" sz="1400" i="1" dirty="0"/>
          </a:p>
          <a:p>
            <a:pPr algn="ctr"/>
            <a:r>
              <a:rPr lang="fr-FR" sz="1400" b="1" dirty="0">
                <a:solidFill>
                  <a:srgbClr val="272361"/>
                </a:solidFill>
              </a:rPr>
              <a:t>Merci de bien vouloir compléter le dossier d’inscription et le retourner à :</a:t>
            </a:r>
          </a:p>
          <a:p>
            <a:pPr algn="ctr"/>
            <a:r>
              <a:rPr lang="fr-FR" sz="1400" dirty="0"/>
              <a:t>Wendy LEBRETON| </a:t>
            </a:r>
            <a:r>
              <a:rPr lang="fr-FR" sz="1400" dirty="0">
                <a:hlinkClick r:id="rId3"/>
              </a:rPr>
              <a:t>wlebreton@corpuslearning.fr</a:t>
            </a:r>
            <a:r>
              <a:rPr lang="fr-FR" sz="1400" dirty="0"/>
              <a:t> | 01 42 01 43 13</a:t>
            </a:r>
          </a:p>
        </p:txBody>
      </p:sp>
      <p:sp>
        <p:nvSpPr>
          <p:cNvPr id="5" name="object 9">
            <a:extLst>
              <a:ext uri="{FF2B5EF4-FFF2-40B4-BE49-F238E27FC236}">
                <a16:creationId xmlns:a16="http://schemas.microsoft.com/office/drawing/2014/main" id="{0148C8DA-DC70-4A7B-94E8-BA44AEF943F6}"/>
              </a:ext>
            </a:extLst>
          </p:cNvPr>
          <p:cNvSpPr txBox="1"/>
          <p:nvPr/>
        </p:nvSpPr>
        <p:spPr>
          <a:xfrm>
            <a:off x="0" y="3443129"/>
            <a:ext cx="7556500" cy="3766416"/>
          </a:xfrm>
          <a:prstGeom prst="rect">
            <a:avLst/>
          </a:prstGeom>
          <a:ln w="6350">
            <a:noFill/>
          </a:ln>
        </p:spPr>
        <p:txBody>
          <a:bodyPr vert="horz" wrap="square" lIns="0" tIns="4191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330"/>
              </a:spcBef>
            </a:pPr>
            <a:r>
              <a:rPr lang="fr-FR" sz="1400" b="1" spc="300" dirty="0">
                <a:solidFill>
                  <a:srgbClr val="0F75BB"/>
                </a:solidFill>
                <a:cs typeface="Trebuchet MS"/>
              </a:rPr>
              <a:t>PARTICIPANT</a:t>
            </a:r>
          </a:p>
          <a:p>
            <a:pPr marL="95250">
              <a:lnSpc>
                <a:spcPct val="100000"/>
              </a:lnSpc>
              <a:spcBef>
                <a:spcPts val="330"/>
              </a:spcBef>
            </a:pPr>
            <a:r>
              <a:rPr lang="fr-FR" sz="1200" b="1" dirty="0">
                <a:solidFill>
                  <a:srgbClr val="272361"/>
                </a:solidFill>
                <a:cs typeface="Trebuchet MS"/>
                <a:sym typeface="Wingdings" panose="05000000000000000000" pitchFamily="2" charset="2"/>
              </a:rPr>
              <a:t> </a:t>
            </a:r>
            <a:r>
              <a:rPr lang="fr-FR" sz="1200" dirty="0">
                <a:cs typeface="Trebuchet MS"/>
                <a:sym typeface="Wingdings" panose="05000000000000000000" pitchFamily="2" charset="2"/>
              </a:rPr>
              <a:t>Madame</a:t>
            </a:r>
            <a:r>
              <a:rPr lang="fr-FR" sz="1200" b="1" dirty="0">
                <a:solidFill>
                  <a:srgbClr val="EC7C30"/>
                </a:solidFill>
                <a:cs typeface="Trebuchet MS"/>
                <a:sym typeface="Wingdings" panose="05000000000000000000" pitchFamily="2" charset="2"/>
              </a:rPr>
              <a:t> 	</a:t>
            </a:r>
            <a:r>
              <a:rPr lang="fr-FR" sz="1200" b="1" dirty="0">
                <a:solidFill>
                  <a:srgbClr val="272361"/>
                </a:solidFill>
                <a:cs typeface="Trebuchet MS"/>
                <a:sym typeface="Wingdings" panose="05000000000000000000" pitchFamily="2" charset="2"/>
              </a:rPr>
              <a:t></a:t>
            </a:r>
            <a:r>
              <a:rPr lang="fr-FR" sz="1200" b="1" dirty="0">
                <a:solidFill>
                  <a:srgbClr val="EC7C30"/>
                </a:solidFill>
                <a:cs typeface="Trebuchet MS"/>
                <a:sym typeface="Wingdings" panose="05000000000000000000" pitchFamily="2" charset="2"/>
              </a:rPr>
              <a:t> </a:t>
            </a:r>
            <a:r>
              <a:rPr lang="fr-FR" sz="1200" dirty="0">
                <a:cs typeface="Trebuchet MS"/>
                <a:sym typeface="Wingdings" panose="05000000000000000000" pitchFamily="2" charset="2"/>
              </a:rPr>
              <a:t>Monsieur</a:t>
            </a:r>
            <a:endParaRPr lang="fr-FR" sz="1200" dirty="0">
              <a:cs typeface="Trebuchet MS"/>
            </a:endParaRPr>
          </a:p>
          <a:p>
            <a:pPr marL="95250">
              <a:lnSpc>
                <a:spcPct val="100000"/>
              </a:lnSpc>
              <a:spcBef>
                <a:spcPts val="935"/>
              </a:spcBef>
            </a:pPr>
            <a:r>
              <a:rPr lang="fr-FR" sz="1200" dirty="0">
                <a:cs typeface="Arial"/>
              </a:rPr>
              <a:t>NOM</a:t>
            </a:r>
            <a:r>
              <a:rPr sz="1200" dirty="0">
                <a:cs typeface="Arial"/>
              </a:rPr>
              <a:t> : </a:t>
            </a:r>
            <a:r>
              <a:rPr lang="fr-FR" sz="1200" dirty="0">
                <a:cs typeface="Arial"/>
              </a:rPr>
              <a:t>__________________________________________  Prénom</a:t>
            </a:r>
            <a:r>
              <a:rPr sz="1200" dirty="0">
                <a:cs typeface="Arial"/>
              </a:rPr>
              <a:t>  : </a:t>
            </a:r>
            <a:r>
              <a:rPr lang="fr-FR" sz="1200" dirty="0">
                <a:cs typeface="Arial"/>
              </a:rPr>
              <a:t>______________________________________</a:t>
            </a:r>
          </a:p>
          <a:p>
            <a:pPr marL="95250">
              <a:lnSpc>
                <a:spcPct val="100000"/>
              </a:lnSpc>
              <a:spcBef>
                <a:spcPts val="935"/>
              </a:spcBef>
            </a:pPr>
            <a:r>
              <a:rPr lang="fr-FR" sz="1200" dirty="0">
                <a:cs typeface="Arial"/>
              </a:rPr>
              <a:t>Portable : _______________________ Mail : __________________________________________________________ </a:t>
            </a:r>
          </a:p>
          <a:p>
            <a:pPr marL="95250">
              <a:lnSpc>
                <a:spcPct val="100000"/>
              </a:lnSpc>
              <a:spcBef>
                <a:spcPts val="935"/>
              </a:spcBef>
            </a:pPr>
            <a:r>
              <a:rPr lang="fr-FR" sz="1200" dirty="0">
                <a:cs typeface="Arial"/>
              </a:rPr>
              <a:t>Fonction : ______________________________________________________________________________________</a:t>
            </a:r>
          </a:p>
          <a:p>
            <a:pPr marL="95250">
              <a:lnSpc>
                <a:spcPct val="100000"/>
              </a:lnSpc>
              <a:spcBef>
                <a:spcPts val="935"/>
              </a:spcBef>
            </a:pPr>
            <a:r>
              <a:rPr lang="fr-FR" sz="1400" b="1" spc="300" dirty="0">
                <a:solidFill>
                  <a:srgbClr val="0F75BB"/>
                </a:solidFill>
              </a:rPr>
              <a:t>ETABLISSEMENT</a:t>
            </a:r>
          </a:p>
          <a:p>
            <a:pPr marL="95250">
              <a:lnSpc>
                <a:spcPct val="100000"/>
              </a:lnSpc>
              <a:spcBef>
                <a:spcPts val="935"/>
              </a:spcBef>
            </a:pPr>
            <a:r>
              <a:rPr lang="fr-FR" sz="1200" dirty="0">
                <a:cs typeface="Arial"/>
              </a:rPr>
              <a:t>Nom : _________________________________________________________________________________________</a:t>
            </a:r>
          </a:p>
          <a:p>
            <a:pPr marL="95250">
              <a:lnSpc>
                <a:spcPct val="100000"/>
              </a:lnSpc>
              <a:spcBef>
                <a:spcPts val="935"/>
              </a:spcBef>
            </a:pPr>
            <a:r>
              <a:rPr lang="fr-FR" sz="1200" dirty="0">
                <a:cs typeface="Arial"/>
              </a:rPr>
              <a:t>Adresse : ______________________________________________________________________________________</a:t>
            </a:r>
          </a:p>
          <a:p>
            <a:pPr marL="95250">
              <a:lnSpc>
                <a:spcPct val="100000"/>
              </a:lnSpc>
              <a:spcBef>
                <a:spcPts val="935"/>
              </a:spcBef>
            </a:pPr>
            <a:r>
              <a:rPr lang="fr-FR" sz="1400" b="1" spc="300" dirty="0">
                <a:solidFill>
                  <a:srgbClr val="0F75BB"/>
                </a:solidFill>
              </a:rPr>
              <a:t>PERSONNE EN CHARGE DU DOSSIER | </a:t>
            </a:r>
            <a:r>
              <a:rPr lang="fr-FR" sz="1400" b="1" i="1" dirty="0">
                <a:solidFill>
                  <a:srgbClr val="0F75BB"/>
                </a:solidFill>
              </a:rPr>
              <a:t>Référent formation / facturation</a:t>
            </a:r>
          </a:p>
          <a:p>
            <a:pPr marL="95250">
              <a:lnSpc>
                <a:spcPct val="100000"/>
              </a:lnSpc>
              <a:spcBef>
                <a:spcPts val="330"/>
              </a:spcBef>
            </a:pPr>
            <a:r>
              <a:rPr lang="fr-FR" sz="1200" b="1" dirty="0">
                <a:solidFill>
                  <a:srgbClr val="272361"/>
                </a:solidFill>
                <a:cs typeface="Trebuchet MS"/>
                <a:sym typeface="Wingdings" panose="05000000000000000000" pitchFamily="2" charset="2"/>
              </a:rPr>
              <a:t> </a:t>
            </a:r>
            <a:r>
              <a:rPr lang="fr-FR" sz="1200" dirty="0">
                <a:cs typeface="Trebuchet MS"/>
                <a:sym typeface="Wingdings" panose="05000000000000000000" pitchFamily="2" charset="2"/>
              </a:rPr>
              <a:t>Madame</a:t>
            </a:r>
            <a:r>
              <a:rPr lang="fr-FR" sz="1200" b="1" dirty="0">
                <a:solidFill>
                  <a:srgbClr val="EC7C30"/>
                </a:solidFill>
                <a:cs typeface="Trebuchet MS"/>
                <a:sym typeface="Wingdings" panose="05000000000000000000" pitchFamily="2" charset="2"/>
              </a:rPr>
              <a:t> 	</a:t>
            </a:r>
            <a:r>
              <a:rPr lang="fr-FR" sz="1200" b="1" dirty="0">
                <a:solidFill>
                  <a:srgbClr val="272361"/>
                </a:solidFill>
                <a:cs typeface="Trebuchet MS"/>
                <a:sym typeface="Wingdings" panose="05000000000000000000" pitchFamily="2" charset="2"/>
              </a:rPr>
              <a:t></a:t>
            </a:r>
            <a:r>
              <a:rPr lang="fr-FR" sz="1200" b="1" dirty="0">
                <a:solidFill>
                  <a:srgbClr val="EC7C30"/>
                </a:solidFill>
                <a:cs typeface="Trebuchet MS"/>
                <a:sym typeface="Wingdings" panose="05000000000000000000" pitchFamily="2" charset="2"/>
              </a:rPr>
              <a:t> </a:t>
            </a:r>
            <a:r>
              <a:rPr lang="fr-FR" sz="1200" dirty="0">
                <a:cs typeface="Trebuchet MS"/>
                <a:sym typeface="Wingdings" panose="05000000000000000000" pitchFamily="2" charset="2"/>
              </a:rPr>
              <a:t>Monsieur</a:t>
            </a:r>
            <a:endParaRPr lang="fr-FR" sz="1200" dirty="0">
              <a:cs typeface="Trebuchet MS"/>
            </a:endParaRPr>
          </a:p>
          <a:p>
            <a:pPr marL="95250">
              <a:lnSpc>
                <a:spcPct val="100000"/>
              </a:lnSpc>
              <a:spcBef>
                <a:spcPts val="935"/>
              </a:spcBef>
            </a:pPr>
            <a:r>
              <a:rPr lang="fr-FR" sz="1200" dirty="0">
                <a:cs typeface="Arial"/>
              </a:rPr>
              <a:t>NOM : __________________________________________  Prénom  : ______________________________________</a:t>
            </a:r>
          </a:p>
          <a:p>
            <a:pPr marL="95250">
              <a:lnSpc>
                <a:spcPct val="100000"/>
              </a:lnSpc>
              <a:spcBef>
                <a:spcPts val="935"/>
              </a:spcBef>
            </a:pPr>
            <a:r>
              <a:rPr lang="fr-FR" sz="1200" dirty="0">
                <a:cs typeface="Arial"/>
              </a:rPr>
              <a:t>Portable : _______________________ Mail : __________________________________________________________ </a:t>
            </a:r>
          </a:p>
          <a:p>
            <a:pPr marL="95250">
              <a:lnSpc>
                <a:spcPct val="100000"/>
              </a:lnSpc>
              <a:spcBef>
                <a:spcPts val="935"/>
              </a:spcBef>
            </a:pPr>
            <a:r>
              <a:rPr lang="fr-FR" sz="1200" dirty="0">
                <a:cs typeface="Arial"/>
              </a:rPr>
              <a:t>Fonction : ______________________________________________________________________________________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3084899-42E4-4585-B523-2D003831DBDA}"/>
              </a:ext>
            </a:extLst>
          </p:cNvPr>
          <p:cNvSpPr txBox="1"/>
          <p:nvPr/>
        </p:nvSpPr>
        <p:spPr>
          <a:xfrm>
            <a:off x="0" y="7529653"/>
            <a:ext cx="75565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spc="300" dirty="0">
                <a:solidFill>
                  <a:srgbClr val="272361"/>
                </a:solidFill>
              </a:rPr>
              <a:t>INSCRIPTION | Cases à cocher</a:t>
            </a:r>
          </a:p>
          <a:p>
            <a:endParaRPr lang="fr-FR" sz="1200" dirty="0"/>
          </a:p>
          <a:p>
            <a:r>
              <a:rPr lang="fr-FR" sz="1200" dirty="0">
                <a:sym typeface="Wingdings 2" panose="05020102010507070707" pitchFamily="18" charset="2"/>
              </a:rPr>
              <a:t> </a:t>
            </a:r>
            <a:r>
              <a:rPr lang="fr-FR" sz="1200" dirty="0"/>
              <a:t>Je m’inscris au voyage d’études au tarif de 2 980,00 € nets de taxe.</a:t>
            </a:r>
          </a:p>
          <a:p>
            <a:r>
              <a:rPr lang="fr-FR" sz="1200" dirty="0">
                <a:sym typeface="Wingdings 2" panose="05020102010507070707" pitchFamily="18" charset="2"/>
              </a:rPr>
              <a:t> </a:t>
            </a:r>
            <a:r>
              <a:rPr lang="fr-FR" sz="1200" dirty="0"/>
              <a:t>Un acompte de 500,00 € (cinq cents euros) nets de taxes sera demandé pour confirmer l’inscription *.</a:t>
            </a:r>
          </a:p>
          <a:p>
            <a:r>
              <a:rPr lang="fr-FR" sz="1200" dirty="0">
                <a:sym typeface="Wingdings 2" panose="05020102010507070707" pitchFamily="18" charset="2"/>
              </a:rPr>
              <a:t> </a:t>
            </a:r>
            <a:r>
              <a:rPr lang="fr-FR" sz="1200" dirty="0"/>
              <a:t>J’ai bien pris note qu’en cas d’annulation, une retenue sera effectuée à hauteur de 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/>
              <a:t>60 à 31 jours avant le départ : 30% du montant total des prestations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/>
              <a:t>30 à 15 jours avant le départ : 75% du montant total des prestations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/>
              <a:t>Moins de 14 jours avant le départ : 100% du montant total des prestations</a:t>
            </a:r>
          </a:p>
          <a:p>
            <a:endParaRPr lang="fr-FR" sz="1200" dirty="0"/>
          </a:p>
          <a:p>
            <a:r>
              <a:rPr lang="fr-FR" sz="1200" i="1" dirty="0"/>
              <a:t>* Facture émise avec la convention de formation.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4394A81-DC0F-1F23-C60D-A9B7B7B13EC8}"/>
              </a:ext>
            </a:extLst>
          </p:cNvPr>
          <p:cNvSpPr txBox="1"/>
          <p:nvPr/>
        </p:nvSpPr>
        <p:spPr>
          <a:xfrm>
            <a:off x="0" y="995194"/>
            <a:ext cx="755650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800" b="1" dirty="0">
                <a:solidFill>
                  <a:srgbClr val="FFC000"/>
                </a:solidFill>
              </a:rPr>
              <a:t>Voyage d’étude en Italie </a:t>
            </a:r>
          </a:p>
          <a:p>
            <a:pPr algn="ctr"/>
            <a:r>
              <a:rPr lang="fr-FR" sz="2400" b="1" dirty="0">
                <a:solidFill>
                  <a:srgbClr val="0070C0"/>
                </a:solidFill>
              </a:rPr>
              <a:t>« Une Relation Ville-Hôpital réussie »</a:t>
            </a: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Du 16 au 19 septembre 2024</a:t>
            </a:r>
          </a:p>
        </p:txBody>
      </p:sp>
      <p:sp>
        <p:nvSpPr>
          <p:cNvPr id="2" name="object 17">
            <a:extLst>
              <a:ext uri="{FF2B5EF4-FFF2-40B4-BE49-F238E27FC236}">
                <a16:creationId xmlns:a16="http://schemas.microsoft.com/office/drawing/2014/main" id="{066120D2-3620-0663-D35B-8CC190545114}"/>
              </a:ext>
            </a:extLst>
          </p:cNvPr>
          <p:cNvSpPr txBox="1"/>
          <p:nvPr/>
        </p:nvSpPr>
        <p:spPr>
          <a:xfrm>
            <a:off x="461392" y="10139420"/>
            <a:ext cx="6553200" cy="73096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0"/>
              </a:spcBef>
            </a:pPr>
            <a:r>
              <a:rPr lang="fr-FR" sz="1100"/>
              <a:t>V1|11/2023</a:t>
            </a:r>
            <a:endParaRPr lang="fr-FR" sz="1100" dirty="0">
              <a:solidFill>
                <a:srgbClr val="4D4C5D"/>
              </a:solidFill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20"/>
              </a:spcBef>
            </a:pPr>
            <a:r>
              <a:rPr lang="fr-FR" sz="1100" dirty="0">
                <a:solidFill>
                  <a:srgbClr val="4D4C5D"/>
                </a:solidFill>
                <a:cs typeface="Arial"/>
              </a:rPr>
              <a:t>Contacts : </a:t>
            </a:r>
            <a:r>
              <a:rPr lang="fr-FR" sz="1100" dirty="0">
                <a:solidFill>
                  <a:srgbClr val="EC383A"/>
                </a:solidFill>
                <a:cs typeface="Arial"/>
              </a:rPr>
              <a:t>CORPUS LEARNING </a:t>
            </a:r>
            <a:r>
              <a:rPr lang="fr-FR" sz="1100" dirty="0">
                <a:solidFill>
                  <a:srgbClr val="4D4C5D"/>
                </a:solidFill>
                <a:cs typeface="Arial"/>
              </a:rPr>
              <a:t>• 01 42 01 43 13 • </a:t>
            </a:r>
            <a:r>
              <a:rPr lang="fr-FR" sz="1100" dirty="0">
                <a:solidFill>
                  <a:srgbClr val="EC383A"/>
                </a:solidFill>
                <a:cs typeface="Arial"/>
              </a:rPr>
              <a:t>contact@corpuslearning.fr</a:t>
            </a:r>
            <a:endParaRPr lang="fr-FR" sz="1100" dirty="0">
              <a:solidFill>
                <a:srgbClr val="4D4C5D"/>
              </a:solidFill>
              <a:cs typeface="Arial"/>
            </a:endParaRPr>
          </a:p>
          <a:p>
            <a:pPr marL="12700" algn="ctr">
              <a:spcBef>
                <a:spcPts val="120"/>
              </a:spcBef>
            </a:pPr>
            <a:r>
              <a:rPr lang="fr-FR" sz="1100" dirty="0">
                <a:solidFill>
                  <a:srgbClr val="4D4C5D"/>
                </a:solidFill>
                <a:cs typeface="Arial"/>
              </a:rPr>
              <a:t>N° organisme de formation :  11 75 64 64  975 | Certifié QUALIOPI sous le N° 96398</a:t>
            </a:r>
          </a:p>
          <a:p>
            <a:pPr marL="12700" algn="ctr">
              <a:spcBef>
                <a:spcPts val="120"/>
              </a:spcBef>
            </a:pPr>
            <a:endParaRPr lang="fr-FR" sz="1100" dirty="0">
              <a:solidFill>
                <a:srgbClr val="4D4C5D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9979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D6F169A6977B42A0D97D66FF096E55" ma:contentTypeVersion="17" ma:contentTypeDescription="Crée un document." ma:contentTypeScope="" ma:versionID="1d37f3148ce43ff64e36c973c58996f2">
  <xsd:schema xmlns:xsd="http://www.w3.org/2001/XMLSchema" xmlns:xs="http://www.w3.org/2001/XMLSchema" xmlns:p="http://schemas.microsoft.com/office/2006/metadata/properties" xmlns:ns2="0fb322ba-ff47-45c7-b9a0-14ca34ba50d2" xmlns:ns3="1256fa93-8351-4bf4-9c9e-f29348a8eaac" targetNamespace="http://schemas.microsoft.com/office/2006/metadata/properties" ma:root="true" ma:fieldsID="b7fbcc176f360a937caf0a2b8e49bd48" ns2:_="" ns3:_="">
    <xsd:import namespace="0fb322ba-ff47-45c7-b9a0-14ca34ba50d2"/>
    <xsd:import namespace="1256fa93-8351-4bf4-9c9e-f29348a8eaa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b322ba-ff47-45c7-b9a0-14ca34ba50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7ffb0ff-6d9f-4e3e-85fa-c6aad8184dc3}" ma:internalName="TaxCatchAll" ma:showField="CatchAllData" ma:web="0fb322ba-ff47-45c7-b9a0-14ca34ba50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56fa93-8351-4bf4-9c9e-f29348a8ea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e4865b8c-5a56-4161-8a48-a246e1dbe33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fb322ba-ff47-45c7-b9a0-14ca34ba50d2" xsi:nil="true"/>
    <lcf76f155ced4ddcb4097134ff3c332f xmlns="1256fa93-8351-4bf4-9c9e-f29348a8eaa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398D862-48AB-4F6A-8EEB-E094ED549B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24E934-E7A6-48BB-856B-BF8C2628516B}"/>
</file>

<file path=customXml/itemProps3.xml><?xml version="1.0" encoding="utf-8"?>
<ds:datastoreItem xmlns:ds="http://schemas.openxmlformats.org/officeDocument/2006/customXml" ds:itemID="{CF18CFC8-03E3-45EA-B4D6-E04C9E49D663}">
  <ds:schemaRefs>
    <ds:schemaRef ds:uri="http://schemas.microsoft.com/office/2006/metadata/properties"/>
    <ds:schemaRef ds:uri="http://schemas.microsoft.com/office/infopath/2007/PartnerControls"/>
    <ds:schemaRef ds:uri="0fb322ba-ff47-45c7-b9a0-14ca34ba50d2"/>
    <ds:schemaRef ds:uri="1256fa93-8351-4bf4-9c9e-f29348a8eaa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263</Words>
  <Application>Microsoft Office PowerPoint</Application>
  <PresentationFormat>Personnalisé</PresentationFormat>
  <Paragraphs>34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SPH Conseil</dc:creator>
  <cp:lastModifiedBy>Wendy Lebreton</cp:lastModifiedBy>
  <cp:revision>19</cp:revision>
  <cp:lastPrinted>2019-03-01T11:11:58Z</cp:lastPrinted>
  <dcterms:created xsi:type="dcterms:W3CDTF">2018-07-17T14:47:39Z</dcterms:created>
  <dcterms:modified xsi:type="dcterms:W3CDTF">2023-11-09T13:29:59Z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2018-06-28T00:00:00Z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2018-07-17T00:00:00Z</vt:filetime>
  </property>
  <property fmtid="{D5CDD505-2E9C-101B-9397-08002B2CF9AE}" pid="5" name="ContentTypeId">
    <vt:lpwstr>0x01010025D6F169A6977B42A0D97D66FF096E55</vt:lpwstr>
  </property>
  <property fmtid="{D5CDD505-2E9C-101B-9397-08002B2CF9AE}" pid="6" name="MediaServiceImageTags">
    <vt:lpwstr/>
  </property>
</Properties>
</file>