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7556500" cy="10693400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327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a  NAVARRO LOPEZ" userId="077f9970-d5c4-4ffd-92d5-0e5d2dbd3f19" providerId="ADAL" clId="{A612F96C-19CE-4324-A93B-8868ED5C7DA9}"/>
    <pc:docChg chg="modSld">
      <pc:chgData name="Clara  NAVARRO LOPEZ" userId="077f9970-d5c4-4ffd-92d5-0e5d2dbd3f19" providerId="ADAL" clId="{A612F96C-19CE-4324-A93B-8868ED5C7DA9}" dt="2021-07-11T17:06:56.338" v="58"/>
      <pc:docMkLst>
        <pc:docMk/>
      </pc:docMkLst>
      <pc:sldChg chg="modSp mod">
        <pc:chgData name="Clara  NAVARRO LOPEZ" userId="077f9970-d5c4-4ffd-92d5-0e5d2dbd3f19" providerId="ADAL" clId="{A612F96C-19CE-4324-A93B-8868ED5C7DA9}" dt="2021-07-11T17:06:42.093" v="57" actId="6559"/>
        <pc:sldMkLst>
          <pc:docMk/>
          <pc:sldMk cId="0" sldId="256"/>
        </pc:sldMkLst>
        <pc:spChg chg="mod">
          <ac:chgData name="Clara  NAVARRO LOPEZ" userId="077f9970-d5c4-4ffd-92d5-0e5d2dbd3f19" providerId="ADAL" clId="{A612F96C-19CE-4324-A93B-8868ED5C7DA9}" dt="2021-07-11T17:06:42.093" v="57" actId="6559"/>
          <ac:spMkLst>
            <pc:docMk/>
            <pc:sldMk cId="0" sldId="256"/>
            <ac:spMk id="18" creationId="{00000000-0000-0000-0000-000000000000}"/>
          </ac:spMkLst>
        </pc:spChg>
      </pc:sldChg>
      <pc:sldChg chg="modSp">
        <pc:chgData name="Clara  NAVARRO LOPEZ" userId="077f9970-d5c4-4ffd-92d5-0e5d2dbd3f19" providerId="ADAL" clId="{A612F96C-19CE-4324-A93B-8868ED5C7DA9}" dt="2021-07-11T17:06:56.338" v="58"/>
        <pc:sldMkLst>
          <pc:docMk/>
          <pc:sldMk cId="0" sldId="259"/>
        </pc:sldMkLst>
        <pc:spChg chg="mod">
          <ac:chgData name="Clara  NAVARRO LOPEZ" userId="077f9970-d5c4-4ffd-92d5-0e5d2dbd3f19" providerId="ADAL" clId="{A612F96C-19CE-4324-A93B-8868ED5C7DA9}" dt="2021-07-11T17:06:56.338" v="58"/>
          <ac:spMkLst>
            <pc:docMk/>
            <pc:sldMk cId="0" sldId="259"/>
            <ac:spMk id="15" creationId="{00000000-0000-0000-0000-000000000000}"/>
          </ac:spMkLst>
        </pc:spChg>
      </pc:sldChg>
    </pc:docChg>
  </pc:docChgLst>
  <pc:docChgLst>
    <pc:chgData name="Clara  NAVARRO LOPEZ" userId="077f9970-d5c4-4ffd-92d5-0e5d2dbd3f19" providerId="ADAL" clId="{EC8D96B6-5DA9-4597-9606-B6827A7E05FC}"/>
    <pc:docChg chg="custSel modSld modMainMaster">
      <pc:chgData name="Clara  NAVARRO LOPEZ" userId="077f9970-d5c4-4ffd-92d5-0e5d2dbd3f19" providerId="ADAL" clId="{EC8D96B6-5DA9-4597-9606-B6827A7E05FC}" dt="2021-05-19T07:03:40.031" v="10" actId="1076"/>
      <pc:docMkLst>
        <pc:docMk/>
      </pc:docMkLst>
      <pc:sldChg chg="addSp delSp modSp mod">
        <pc:chgData name="Clara  NAVARRO LOPEZ" userId="077f9970-d5c4-4ffd-92d5-0e5d2dbd3f19" providerId="ADAL" clId="{EC8D96B6-5DA9-4597-9606-B6827A7E05FC}" dt="2021-05-19T07:03:40.031" v="10" actId="1076"/>
        <pc:sldMkLst>
          <pc:docMk/>
          <pc:sldMk cId="0" sldId="259"/>
        </pc:sldMkLst>
        <pc:picChg chg="add mod">
          <ac:chgData name="Clara  NAVARRO LOPEZ" userId="077f9970-d5c4-4ffd-92d5-0e5d2dbd3f19" providerId="ADAL" clId="{EC8D96B6-5DA9-4597-9606-B6827A7E05FC}" dt="2021-05-19T07:03:40.031" v="10" actId="1076"/>
          <ac:picMkLst>
            <pc:docMk/>
            <pc:sldMk cId="0" sldId="259"/>
            <ac:picMk id="3" creationId="{E7722AF4-5DAF-4158-9BE7-A8DD6D49D8EF}"/>
          </ac:picMkLst>
        </pc:picChg>
        <pc:picChg chg="del">
          <ac:chgData name="Clara  NAVARRO LOPEZ" userId="077f9970-d5c4-4ffd-92d5-0e5d2dbd3f19" providerId="ADAL" clId="{EC8D96B6-5DA9-4597-9606-B6827A7E05FC}" dt="2021-05-19T07:03:23.292" v="5" actId="478"/>
          <ac:picMkLst>
            <pc:docMk/>
            <pc:sldMk cId="0" sldId="259"/>
            <ac:picMk id="4" creationId="{ED28FD9D-1149-47B7-83A3-15EC36E5E31A}"/>
          </ac:picMkLst>
        </pc:picChg>
      </pc:sldChg>
      <pc:sldMasterChg chg="addSp delSp modSp mod">
        <pc:chgData name="Clara  NAVARRO LOPEZ" userId="077f9970-d5c4-4ffd-92d5-0e5d2dbd3f19" providerId="ADAL" clId="{EC8D96B6-5DA9-4597-9606-B6827A7E05FC}" dt="2021-05-19T07:02:54.951" v="4" actId="14100"/>
        <pc:sldMasterMkLst>
          <pc:docMk/>
          <pc:sldMasterMk cId="0" sldId="2147483648"/>
        </pc:sldMasterMkLst>
        <pc:picChg chg="del">
          <ac:chgData name="Clara  NAVARRO LOPEZ" userId="077f9970-d5c4-4ffd-92d5-0e5d2dbd3f19" providerId="ADAL" clId="{EC8D96B6-5DA9-4597-9606-B6827A7E05FC}" dt="2021-05-19T07:02:37.751" v="0" actId="478"/>
          <ac:picMkLst>
            <pc:docMk/>
            <pc:sldMasterMk cId="0" sldId="2147483648"/>
            <ac:picMk id="3" creationId="{A25AFA65-AEA4-4924-A5EA-C061294A6410}"/>
          </ac:picMkLst>
        </pc:picChg>
        <pc:picChg chg="add mod">
          <ac:chgData name="Clara  NAVARRO LOPEZ" userId="077f9970-d5c4-4ffd-92d5-0e5d2dbd3f19" providerId="ADAL" clId="{EC8D96B6-5DA9-4597-9606-B6827A7E05FC}" dt="2021-05-19T07:02:54.951" v="4" actId="14100"/>
          <ac:picMkLst>
            <pc:docMk/>
            <pc:sldMasterMk cId="0" sldId="2147483648"/>
            <ac:picMk id="4" creationId="{F3674BD5-9D79-465D-BE78-7A272044E2D9}"/>
          </ac:picMkLst>
        </pc:picChg>
      </pc:sldMasterChg>
    </pc:docChg>
  </pc:docChgLst>
  <pc:docChgLst>
    <pc:chgData name="Clara  NAVARRO LOPEZ" userId="077f9970-d5c4-4ffd-92d5-0e5d2dbd3f19" providerId="ADAL" clId="{EFAB50B2-1B50-461E-BF69-5DE33766D466}"/>
    <pc:docChg chg="modSld">
      <pc:chgData name="Clara  NAVARRO LOPEZ" userId="077f9970-d5c4-4ffd-92d5-0e5d2dbd3f19" providerId="ADAL" clId="{EFAB50B2-1B50-461E-BF69-5DE33766D466}" dt="2022-01-04T09:59:36.587" v="3" actId="20577"/>
      <pc:docMkLst>
        <pc:docMk/>
      </pc:docMkLst>
      <pc:sldChg chg="modSp mod">
        <pc:chgData name="Clara  NAVARRO LOPEZ" userId="077f9970-d5c4-4ffd-92d5-0e5d2dbd3f19" providerId="ADAL" clId="{EFAB50B2-1B50-461E-BF69-5DE33766D466}" dt="2022-01-04T09:59:26.456" v="1" actId="20577"/>
        <pc:sldMkLst>
          <pc:docMk/>
          <pc:sldMk cId="0" sldId="256"/>
        </pc:sldMkLst>
        <pc:spChg chg="mod">
          <ac:chgData name="Clara  NAVARRO LOPEZ" userId="077f9970-d5c4-4ffd-92d5-0e5d2dbd3f19" providerId="ADAL" clId="{EFAB50B2-1B50-461E-BF69-5DE33766D466}" dt="2022-01-04T09:59:26.456" v="1" actId="20577"/>
          <ac:spMkLst>
            <pc:docMk/>
            <pc:sldMk cId="0" sldId="256"/>
            <ac:spMk id="18" creationId="{00000000-0000-0000-0000-000000000000}"/>
          </ac:spMkLst>
        </pc:spChg>
      </pc:sldChg>
      <pc:sldChg chg="modSp mod">
        <pc:chgData name="Clara  NAVARRO LOPEZ" userId="077f9970-d5c4-4ffd-92d5-0e5d2dbd3f19" providerId="ADAL" clId="{EFAB50B2-1B50-461E-BF69-5DE33766D466}" dt="2022-01-04T09:59:36.587" v="3" actId="20577"/>
        <pc:sldMkLst>
          <pc:docMk/>
          <pc:sldMk cId="0" sldId="259"/>
        </pc:sldMkLst>
        <pc:spChg chg="mod">
          <ac:chgData name="Clara  NAVARRO LOPEZ" userId="077f9970-d5c4-4ffd-92d5-0e5d2dbd3f19" providerId="ADAL" clId="{EFAB50B2-1B50-461E-BF69-5DE33766D466}" dt="2022-01-04T09:59:36.587" v="3" actId="20577"/>
          <ac:spMkLst>
            <pc:docMk/>
            <pc:sldMk cId="0" sldId="259"/>
            <ac:spMk id="15" creationId="{00000000-0000-0000-0000-000000000000}"/>
          </ac:spMkLst>
        </pc:spChg>
      </pc:sldChg>
    </pc:docChg>
  </pc:docChgLst>
  <pc:docChgLst>
    <pc:chgData name="Wendy Lebreton" userId="c12f46b3-8e9a-4147-8eef-6f6c5535537c" providerId="ADAL" clId="{FEC0F5DD-4C49-44EB-815E-9381C2952606}"/>
    <pc:docChg chg="modSld">
      <pc:chgData name="Wendy Lebreton" userId="c12f46b3-8e9a-4147-8eef-6f6c5535537c" providerId="ADAL" clId="{FEC0F5DD-4C49-44EB-815E-9381C2952606}" dt="2023-03-22T10:58:32.612" v="0" actId="6549"/>
      <pc:docMkLst>
        <pc:docMk/>
      </pc:docMkLst>
      <pc:sldChg chg="modSp mod">
        <pc:chgData name="Wendy Lebreton" userId="c12f46b3-8e9a-4147-8eef-6f6c5535537c" providerId="ADAL" clId="{FEC0F5DD-4C49-44EB-815E-9381C2952606}" dt="2023-03-22T10:58:32.612" v="0" actId="6549"/>
        <pc:sldMkLst>
          <pc:docMk/>
          <pc:sldMk cId="0" sldId="258"/>
        </pc:sldMkLst>
        <pc:spChg chg="mod">
          <ac:chgData name="Wendy Lebreton" userId="c12f46b3-8e9a-4147-8eef-6f6c5535537c" providerId="ADAL" clId="{FEC0F5DD-4C49-44EB-815E-9381C2952606}" dt="2023-03-22T10:58:32.612" v="0" actId="6549"/>
          <ac:spMkLst>
            <pc:docMk/>
            <pc:sldMk cId="0" sldId="258"/>
            <ac:spMk id="2" creationId="{00000000-0000-0000-0000-000000000000}"/>
          </ac:spMkLst>
        </pc:spChg>
      </pc:sldChg>
    </pc:docChg>
  </pc:docChgLst>
  <pc:docChgLst>
    <pc:chgData name="Clara  NAVARRO LOPEZ" userId="077f9970-d5c4-4ffd-92d5-0e5d2dbd3f19" providerId="ADAL" clId="{517326BA-14C5-4259-B2BF-758E9D7B4CE1}"/>
    <pc:docChg chg="custSel modSld modMainMaster">
      <pc:chgData name="Clara  NAVARRO LOPEZ" userId="077f9970-d5c4-4ffd-92d5-0e5d2dbd3f19" providerId="ADAL" clId="{517326BA-14C5-4259-B2BF-758E9D7B4CE1}" dt="2021-01-20T10:43:45.002" v="199" actId="6549"/>
      <pc:docMkLst>
        <pc:docMk/>
      </pc:docMkLst>
      <pc:sldChg chg="modSp mod">
        <pc:chgData name="Clara  NAVARRO LOPEZ" userId="077f9970-d5c4-4ffd-92d5-0e5d2dbd3f19" providerId="ADAL" clId="{517326BA-14C5-4259-B2BF-758E9D7B4CE1}" dt="2021-01-20T10:38:24.709" v="65" actId="20577"/>
        <pc:sldMkLst>
          <pc:docMk/>
          <pc:sldMk cId="0" sldId="256"/>
        </pc:sldMkLst>
        <pc:spChg chg="mod">
          <ac:chgData name="Clara  NAVARRO LOPEZ" userId="077f9970-d5c4-4ffd-92d5-0e5d2dbd3f19" providerId="ADAL" clId="{517326BA-14C5-4259-B2BF-758E9D7B4CE1}" dt="2021-01-20T10:37:51.005" v="27" actId="20577"/>
          <ac:spMkLst>
            <pc:docMk/>
            <pc:sldMk cId="0" sldId="256"/>
            <ac:spMk id="18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38:24.709" v="65" actId="20577"/>
          <ac:spMkLst>
            <pc:docMk/>
            <pc:sldMk cId="0" sldId="256"/>
            <ac:spMk id="19" creationId="{00000000-0000-0000-0000-000000000000}"/>
          </ac:spMkLst>
        </pc:spChg>
      </pc:sldChg>
      <pc:sldChg chg="addSp delSp modSp mod">
        <pc:chgData name="Clara  NAVARRO LOPEZ" userId="077f9970-d5c4-4ffd-92d5-0e5d2dbd3f19" providerId="ADAL" clId="{517326BA-14C5-4259-B2BF-758E9D7B4CE1}" dt="2021-01-20T10:43:45.002" v="199" actId="6549"/>
        <pc:sldMkLst>
          <pc:docMk/>
          <pc:sldMk cId="0" sldId="259"/>
        </pc:sldMkLst>
        <pc:spChg chg="mod">
          <ac:chgData name="Clara  NAVARRO LOPEZ" userId="077f9970-d5c4-4ffd-92d5-0e5d2dbd3f19" providerId="ADAL" clId="{517326BA-14C5-4259-B2BF-758E9D7B4CE1}" dt="2021-01-20T10:43:45.002" v="199" actId="6549"/>
          <ac:spMkLst>
            <pc:docMk/>
            <pc:sldMk cId="0" sldId="259"/>
            <ac:spMk id="8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38:47.691" v="66"/>
          <ac:spMkLst>
            <pc:docMk/>
            <pc:sldMk cId="0" sldId="259"/>
            <ac:spMk id="15" creationId="{00000000-0000-0000-0000-000000000000}"/>
          </ac:spMkLst>
        </pc:spChg>
        <pc:spChg chg="mod">
          <ac:chgData name="Clara  NAVARRO LOPEZ" userId="077f9970-d5c4-4ffd-92d5-0e5d2dbd3f19" providerId="ADAL" clId="{517326BA-14C5-4259-B2BF-758E9D7B4CE1}" dt="2021-01-20T10:42:27.162" v="190"/>
          <ac:spMkLst>
            <pc:docMk/>
            <pc:sldMk cId="0" sldId="259"/>
            <ac:spMk id="16" creationId="{00000000-0000-0000-0000-000000000000}"/>
          </ac:spMkLst>
        </pc:spChg>
        <pc:grpChg chg="del">
          <ac:chgData name="Clara  NAVARRO LOPEZ" userId="077f9970-d5c4-4ffd-92d5-0e5d2dbd3f19" providerId="ADAL" clId="{517326BA-14C5-4259-B2BF-758E9D7B4CE1}" dt="2021-01-20T10:41:30.044" v="171" actId="478"/>
          <ac:grpSpMkLst>
            <pc:docMk/>
            <pc:sldMk cId="0" sldId="259"/>
            <ac:grpSpMk id="9" creationId="{C17D3BAF-1823-4B30-A0E6-E27B08CDC9CC}"/>
          </ac:grpSpMkLst>
        </pc:grpChg>
        <pc:picChg chg="del">
          <ac:chgData name="Clara  NAVARRO LOPEZ" userId="077f9970-d5c4-4ffd-92d5-0e5d2dbd3f19" providerId="ADAL" clId="{517326BA-14C5-4259-B2BF-758E9D7B4CE1}" dt="2021-01-20T10:43:22.016" v="194" actId="478"/>
          <ac:picMkLst>
            <pc:docMk/>
            <pc:sldMk cId="0" sldId="259"/>
            <ac:picMk id="3" creationId="{00000000-0000-0000-0000-000000000000}"/>
          </ac:picMkLst>
        </pc:picChg>
        <pc:picChg chg="add mod">
          <ac:chgData name="Clara  NAVARRO LOPEZ" userId="077f9970-d5c4-4ffd-92d5-0e5d2dbd3f19" providerId="ADAL" clId="{517326BA-14C5-4259-B2BF-758E9D7B4CE1}" dt="2021-01-20T10:43:35.173" v="198" actId="1076"/>
          <ac:picMkLst>
            <pc:docMk/>
            <pc:sldMk cId="0" sldId="259"/>
            <ac:picMk id="4" creationId="{ED28FD9D-1149-47B7-83A3-15EC36E5E31A}"/>
          </ac:picMkLst>
        </pc:picChg>
      </pc:sldChg>
      <pc:sldMasterChg chg="addSp delSp modSp mod">
        <pc:chgData name="Clara  NAVARRO LOPEZ" userId="077f9970-d5c4-4ffd-92d5-0e5d2dbd3f19" providerId="ADAL" clId="{517326BA-14C5-4259-B2BF-758E9D7B4CE1}" dt="2021-01-20T10:42:51.303" v="193" actId="1076"/>
        <pc:sldMasterMkLst>
          <pc:docMk/>
          <pc:sldMasterMk cId="0" sldId="2147483648"/>
        </pc:sldMasterMkLst>
        <pc:picChg chg="add mod">
          <ac:chgData name="Clara  NAVARRO LOPEZ" userId="077f9970-d5c4-4ffd-92d5-0e5d2dbd3f19" providerId="ADAL" clId="{517326BA-14C5-4259-B2BF-758E9D7B4CE1}" dt="2021-01-20T10:42:51.303" v="193" actId="1076"/>
          <ac:picMkLst>
            <pc:docMk/>
            <pc:sldMasterMk cId="0" sldId="2147483648"/>
            <ac:picMk id="3" creationId="{A25AFA65-AEA4-4924-A5EA-C061294A6410}"/>
          </ac:picMkLst>
        </pc:picChg>
        <pc:picChg chg="del">
          <ac:chgData name="Clara  NAVARRO LOPEZ" userId="077f9970-d5c4-4ffd-92d5-0e5d2dbd3f19" providerId="ADAL" clId="{517326BA-14C5-4259-B2BF-758E9D7B4CE1}" dt="2021-01-20T10:42:41.269" v="191" actId="478"/>
          <ac:picMkLst>
            <pc:docMk/>
            <pc:sldMasterMk cId="0" sldId="2147483648"/>
            <ac:picMk id="7" creationId="{00000000-0000-0000-0000-000000000000}"/>
          </ac:picMkLst>
        </pc:picChg>
      </pc:sldMasterChg>
    </pc:docChg>
  </pc:docChgLst>
  <pc:docChgLst>
    <pc:chgData name="Clara  NAVARRO LOPEZ" userId="077f9970-d5c4-4ffd-92d5-0e5d2dbd3f19" providerId="ADAL" clId="{C55675EA-766C-4C22-B44F-9CD07E6C131F}"/>
    <pc:docChg chg="modSld">
      <pc:chgData name="Clara  NAVARRO LOPEZ" userId="077f9970-d5c4-4ffd-92d5-0e5d2dbd3f19" providerId="ADAL" clId="{C55675EA-766C-4C22-B44F-9CD07E6C131F}" dt="2021-08-12T07:19:39.327" v="10" actId="1076"/>
      <pc:docMkLst>
        <pc:docMk/>
      </pc:docMkLst>
      <pc:sldChg chg="addSp modSp mod">
        <pc:chgData name="Clara  NAVARRO LOPEZ" userId="077f9970-d5c4-4ffd-92d5-0e5d2dbd3f19" providerId="ADAL" clId="{C55675EA-766C-4C22-B44F-9CD07E6C131F}" dt="2021-08-03T09:25:31.751" v="8" actId="1076"/>
        <pc:sldMkLst>
          <pc:docMk/>
          <pc:sldMk cId="0" sldId="258"/>
        </pc:sldMkLst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3" creationId="{00000000-0000-0000-0000-000000000000}"/>
          </ac:spMkLst>
        </pc:spChg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4" creationId="{00000000-0000-0000-0000-000000000000}"/>
          </ac:spMkLst>
        </pc:spChg>
        <pc:spChg chg="mod">
          <ac:chgData name="Clara  NAVARRO LOPEZ" userId="077f9970-d5c4-4ffd-92d5-0e5d2dbd3f19" providerId="ADAL" clId="{C55675EA-766C-4C22-B44F-9CD07E6C131F}" dt="2021-08-03T09:25:06.673" v="0" actId="1076"/>
          <ac:spMkLst>
            <pc:docMk/>
            <pc:sldMk cId="0" sldId="258"/>
            <ac:spMk id="5" creationId="{00000000-0000-0000-0000-000000000000}"/>
          </ac:spMkLst>
        </pc:spChg>
        <pc:spChg chg="add mod">
          <ac:chgData name="Clara  NAVARRO LOPEZ" userId="077f9970-d5c4-4ffd-92d5-0e5d2dbd3f19" providerId="ADAL" clId="{C55675EA-766C-4C22-B44F-9CD07E6C131F}" dt="2021-08-03T09:25:31.751" v="8" actId="1076"/>
          <ac:spMkLst>
            <pc:docMk/>
            <pc:sldMk cId="0" sldId="258"/>
            <ac:spMk id="7" creationId="{7883DEA4-4E8B-4990-A0B6-4DA1693BC628}"/>
          </ac:spMkLst>
        </pc:spChg>
      </pc:sldChg>
      <pc:sldChg chg="addSp modSp mod">
        <pc:chgData name="Clara  NAVARRO LOPEZ" userId="077f9970-d5c4-4ffd-92d5-0e5d2dbd3f19" providerId="ADAL" clId="{C55675EA-766C-4C22-B44F-9CD07E6C131F}" dt="2021-08-12T07:19:39.327" v="10" actId="1076"/>
        <pc:sldMkLst>
          <pc:docMk/>
          <pc:sldMk cId="0" sldId="259"/>
        </pc:sldMkLst>
        <pc:spChg chg="add">
          <ac:chgData name="Clara  NAVARRO LOPEZ" userId="077f9970-d5c4-4ffd-92d5-0e5d2dbd3f19" providerId="ADAL" clId="{C55675EA-766C-4C22-B44F-9CD07E6C131F}" dt="2021-08-12T07:19:34.884" v="9"/>
          <ac:spMkLst>
            <pc:docMk/>
            <pc:sldMk cId="0" sldId="259"/>
            <ac:spMk id="11" creationId="{894E8D96-A5FF-47CE-A152-7430053ACA41}"/>
          </ac:spMkLst>
        </pc:spChg>
        <pc:grpChg chg="add mod">
          <ac:chgData name="Clara  NAVARRO LOPEZ" userId="077f9970-d5c4-4ffd-92d5-0e5d2dbd3f19" providerId="ADAL" clId="{C55675EA-766C-4C22-B44F-9CD07E6C131F}" dt="2021-08-12T07:19:39.327" v="10" actId="1076"/>
          <ac:grpSpMkLst>
            <pc:docMk/>
            <pc:sldMk cId="0" sldId="259"/>
            <ac:grpSpMk id="9" creationId="{C06A312A-8FB0-44CD-933C-9005EDDB0546}"/>
          </ac:grpSpMkLst>
        </pc:grpChg>
        <pc:picChg chg="add">
          <ac:chgData name="Clara  NAVARRO LOPEZ" userId="077f9970-d5c4-4ffd-92d5-0e5d2dbd3f19" providerId="ADAL" clId="{C55675EA-766C-4C22-B44F-9CD07E6C131F}" dt="2021-08-12T07:19:34.884" v="9"/>
          <ac:picMkLst>
            <pc:docMk/>
            <pc:sldMk cId="0" sldId="259"/>
            <ac:picMk id="10" creationId="{1B1B7658-A687-48EA-8AEA-11B2256C0992}"/>
          </ac:picMkLst>
        </pc:picChg>
      </pc:sldChg>
    </pc:docChg>
  </pc:docChgLst>
  <pc:docChgLst>
    <pc:chgData name="Wendy Lebreton" userId="c12f46b3-8e9a-4147-8eef-6f6c5535537c" providerId="ADAL" clId="{C4A1095A-3565-494B-8A56-B06352E3019C}"/>
    <pc:docChg chg="custSel modSld">
      <pc:chgData name="Wendy Lebreton" userId="c12f46b3-8e9a-4147-8eef-6f6c5535537c" providerId="ADAL" clId="{C4A1095A-3565-494B-8A56-B06352E3019C}" dt="2023-01-23T15:40:01.585" v="141" actId="20577"/>
      <pc:docMkLst>
        <pc:docMk/>
      </pc:docMkLst>
      <pc:sldChg chg="modSp mod">
        <pc:chgData name="Wendy Lebreton" userId="c12f46b3-8e9a-4147-8eef-6f6c5535537c" providerId="ADAL" clId="{C4A1095A-3565-494B-8A56-B06352E3019C}" dt="2023-01-23T15:34:42.112" v="14" actId="20577"/>
        <pc:sldMkLst>
          <pc:docMk/>
          <pc:sldMk cId="0" sldId="256"/>
        </pc:sldMkLst>
        <pc:spChg chg="mod">
          <ac:chgData name="Wendy Lebreton" userId="c12f46b3-8e9a-4147-8eef-6f6c5535537c" providerId="ADAL" clId="{C4A1095A-3565-494B-8A56-B06352E3019C}" dt="2023-01-23T15:34:42.112" v="14" actId="20577"/>
          <ac:spMkLst>
            <pc:docMk/>
            <pc:sldMk cId="0" sldId="256"/>
            <ac:spMk id="19" creationId="{00000000-0000-0000-0000-000000000000}"/>
          </ac:spMkLst>
        </pc:spChg>
      </pc:sldChg>
      <pc:sldChg chg="modSp mod">
        <pc:chgData name="Wendy Lebreton" userId="c12f46b3-8e9a-4147-8eef-6f6c5535537c" providerId="ADAL" clId="{C4A1095A-3565-494B-8A56-B06352E3019C}" dt="2023-01-23T15:40:01.585" v="141" actId="20577"/>
        <pc:sldMkLst>
          <pc:docMk/>
          <pc:sldMk cId="0" sldId="259"/>
        </pc:sldMkLst>
        <pc:spChg chg="mod">
          <ac:chgData name="Wendy Lebreton" userId="c12f46b3-8e9a-4147-8eef-6f6c5535537c" providerId="ADAL" clId="{C4A1095A-3565-494B-8A56-B06352E3019C}" dt="2023-01-23T15:36:51.089" v="102" actId="20577"/>
          <ac:spMkLst>
            <pc:docMk/>
            <pc:sldMk cId="0" sldId="259"/>
            <ac:spMk id="8" creationId="{00000000-0000-0000-0000-000000000000}"/>
          </ac:spMkLst>
        </pc:spChg>
        <pc:spChg chg="mod">
          <ac:chgData name="Wendy Lebreton" userId="c12f46b3-8e9a-4147-8eef-6f6c5535537c" providerId="ADAL" clId="{C4A1095A-3565-494B-8A56-B06352E3019C}" dt="2023-01-23T15:40:01.585" v="141" actId="20577"/>
          <ac:spMkLst>
            <pc:docMk/>
            <pc:sldMk cId="0" sldId="259"/>
            <ac:spMk id="16" creationId="{00000000-0000-0000-0000-000000000000}"/>
          </ac:spMkLst>
        </pc:spChg>
      </pc:sldChg>
    </pc:docChg>
  </pc:docChgLst>
  <pc:docChgLst>
    <pc:chgData name="Pascal CHRISTIN" userId="69711bcb-3886-4ef7-92b3-1799b35aef62" providerId="ADAL" clId="{251A2BA4-2B8A-4123-BCA1-2FB20D5CB2AC}"/>
    <pc:docChg chg="undo redo custSel modSld">
      <pc:chgData name="Pascal CHRISTIN" userId="69711bcb-3886-4ef7-92b3-1799b35aef62" providerId="ADAL" clId="{251A2BA4-2B8A-4123-BCA1-2FB20D5CB2AC}" dt="2021-09-04T12:43:32.463" v="41" actId="6559"/>
      <pc:docMkLst>
        <pc:docMk/>
      </pc:docMkLst>
      <pc:sldChg chg="modSp mod">
        <pc:chgData name="Pascal CHRISTIN" userId="69711bcb-3886-4ef7-92b3-1799b35aef62" providerId="ADAL" clId="{251A2BA4-2B8A-4123-BCA1-2FB20D5CB2AC}" dt="2021-09-04T12:41:31.904" v="13" actId="6559"/>
        <pc:sldMkLst>
          <pc:docMk/>
          <pc:sldMk cId="0" sldId="256"/>
        </pc:sldMkLst>
        <pc:spChg chg="mod">
          <ac:chgData name="Pascal CHRISTIN" userId="69711bcb-3886-4ef7-92b3-1799b35aef62" providerId="ADAL" clId="{251A2BA4-2B8A-4123-BCA1-2FB20D5CB2AC}" dt="2021-09-04T12:40:44.285" v="0" actId="6559"/>
          <ac:spMkLst>
            <pc:docMk/>
            <pc:sldMk cId="0" sldId="256"/>
            <ac:spMk id="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58.263" v="3" actId="6559"/>
          <ac:spMkLst>
            <pc:docMk/>
            <pc:sldMk cId="0" sldId="256"/>
            <ac:spMk id="8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15.872" v="10" actId="6559"/>
          <ac:spMkLst>
            <pc:docMk/>
            <pc:sldMk cId="0" sldId="256"/>
            <ac:spMk id="9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27.349" v="12" actId="404"/>
          <ac:spMkLst>
            <pc:docMk/>
            <pc:sldMk cId="0" sldId="256"/>
            <ac:spMk id="11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49.326" v="1" actId="6559"/>
          <ac:spMkLst>
            <pc:docMk/>
            <pc:sldMk cId="0" sldId="256"/>
            <ac:spMk id="15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0:55.299" v="2" actId="6559"/>
          <ac:spMkLst>
            <pc:docMk/>
            <pc:sldMk cId="0" sldId="256"/>
            <ac:spMk id="19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06.964" v="7" actId="6549"/>
          <ac:spMkLst>
            <pc:docMk/>
            <pc:sldMk cId="0" sldId="256"/>
            <ac:spMk id="20" creationId="{00000000-0000-0000-0000-000000000000}"/>
          </ac:spMkLst>
        </pc:spChg>
        <pc:graphicFrameChg chg="modGraphic">
          <ac:chgData name="Pascal CHRISTIN" userId="69711bcb-3886-4ef7-92b3-1799b35aef62" providerId="ADAL" clId="{251A2BA4-2B8A-4123-BCA1-2FB20D5CB2AC}" dt="2021-09-04T12:41:31.904" v="13" actId="6559"/>
          <ac:graphicFrameMkLst>
            <pc:docMk/>
            <pc:sldMk cId="0" sldId="256"/>
            <ac:graphicFrameMk id="12" creationId="{00000000-0000-0000-0000-000000000000}"/>
          </ac:graphicFrameMkLst>
        </pc:graphicFrameChg>
      </pc:sldChg>
      <pc:sldChg chg="modSp mod">
        <pc:chgData name="Pascal CHRISTIN" userId="69711bcb-3886-4ef7-92b3-1799b35aef62" providerId="ADAL" clId="{251A2BA4-2B8A-4123-BCA1-2FB20D5CB2AC}" dt="2021-09-04T12:42:24.026" v="28" actId="404"/>
        <pc:sldMkLst>
          <pc:docMk/>
          <pc:sldMk cId="0" sldId="257"/>
        </pc:sldMkLst>
        <pc:spChg chg="mod">
          <ac:chgData name="Pascal CHRISTIN" userId="69711bcb-3886-4ef7-92b3-1799b35aef62" providerId="ADAL" clId="{251A2BA4-2B8A-4123-BCA1-2FB20D5CB2AC}" dt="2021-09-04T12:41:41.880" v="14" actId="6559"/>
          <ac:spMkLst>
            <pc:docMk/>
            <pc:sldMk cId="0" sldId="257"/>
            <ac:spMk id="2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1:51.169" v="16" actId="14100"/>
          <ac:spMkLst>
            <pc:docMk/>
            <pc:sldMk cId="0" sldId="257"/>
            <ac:spMk id="4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07.966" v="22" actId="6549"/>
          <ac:spMkLst>
            <pc:docMk/>
            <pc:sldMk cId="0" sldId="257"/>
            <ac:spMk id="6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24.026" v="28" actId="404"/>
          <ac:spMkLst>
            <pc:docMk/>
            <pc:sldMk cId="0" sldId="257"/>
            <ac:spMk id="7" creationId="{00000000-0000-0000-0000-000000000000}"/>
          </ac:spMkLst>
        </pc:spChg>
        <pc:graphicFrameChg chg="modGraphic">
          <ac:chgData name="Pascal CHRISTIN" userId="69711bcb-3886-4ef7-92b3-1799b35aef62" providerId="ADAL" clId="{251A2BA4-2B8A-4123-BCA1-2FB20D5CB2AC}" dt="2021-09-04T12:41:55.856" v="17" actId="6559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 mod">
        <pc:chgData name="Pascal CHRISTIN" userId="69711bcb-3886-4ef7-92b3-1799b35aef62" providerId="ADAL" clId="{251A2BA4-2B8A-4123-BCA1-2FB20D5CB2AC}" dt="2021-09-04T12:43:09.201" v="38" actId="6559"/>
        <pc:sldMkLst>
          <pc:docMk/>
          <pc:sldMk cId="0" sldId="258"/>
        </pc:sldMkLst>
        <pc:spChg chg="mod">
          <ac:chgData name="Pascal CHRISTIN" userId="69711bcb-3886-4ef7-92b3-1799b35aef62" providerId="ADAL" clId="{251A2BA4-2B8A-4123-BCA1-2FB20D5CB2AC}" dt="2021-09-04T12:42:50.539" v="33" actId="6549"/>
          <ac:spMkLst>
            <pc:docMk/>
            <pc:sldMk cId="0" sldId="258"/>
            <ac:spMk id="2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2:55.335" v="34" actId="6559"/>
          <ac:spMkLst>
            <pc:docMk/>
            <pc:sldMk cId="0" sldId="258"/>
            <ac:spMk id="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01.777" v="37" actId="6549"/>
          <ac:spMkLst>
            <pc:docMk/>
            <pc:sldMk cId="0" sldId="258"/>
            <ac:spMk id="4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09.201" v="38" actId="6559"/>
          <ac:spMkLst>
            <pc:docMk/>
            <pc:sldMk cId="0" sldId="258"/>
            <ac:spMk id="5" creationId="{00000000-0000-0000-0000-000000000000}"/>
          </ac:spMkLst>
        </pc:spChg>
      </pc:sldChg>
      <pc:sldChg chg="modSp mod">
        <pc:chgData name="Pascal CHRISTIN" userId="69711bcb-3886-4ef7-92b3-1799b35aef62" providerId="ADAL" clId="{251A2BA4-2B8A-4123-BCA1-2FB20D5CB2AC}" dt="2021-09-04T12:43:32.463" v="41" actId="6559"/>
        <pc:sldMkLst>
          <pc:docMk/>
          <pc:sldMk cId="0" sldId="259"/>
        </pc:sldMkLst>
        <pc:spChg chg="mod">
          <ac:chgData name="Pascal CHRISTIN" userId="69711bcb-3886-4ef7-92b3-1799b35aef62" providerId="ADAL" clId="{251A2BA4-2B8A-4123-BCA1-2FB20D5CB2AC}" dt="2021-09-04T12:43:25.060" v="40" actId="6559"/>
          <ac:spMkLst>
            <pc:docMk/>
            <pc:sldMk cId="0" sldId="259"/>
            <ac:spMk id="8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19.747" v="39" actId="6559"/>
          <ac:spMkLst>
            <pc:docMk/>
            <pc:sldMk cId="0" sldId="259"/>
            <ac:spMk id="13" creationId="{00000000-0000-0000-0000-000000000000}"/>
          </ac:spMkLst>
        </pc:spChg>
        <pc:spChg chg="mod">
          <ac:chgData name="Pascal CHRISTIN" userId="69711bcb-3886-4ef7-92b3-1799b35aef62" providerId="ADAL" clId="{251A2BA4-2B8A-4123-BCA1-2FB20D5CB2AC}" dt="2021-09-04T12:43:32.463" v="41" actId="6559"/>
          <ac:spMkLst>
            <pc:docMk/>
            <pc:sldMk cId="0" sldId="259"/>
            <ac:spMk id="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9CE50A3-9823-4919-8E3E-B9FF7A422E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EC8DF0-E2A9-4E0A-8B88-4C0327D7BA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B0881-73AA-4C87-B7D9-1E65EB251482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ABCA29-D239-4437-B1C0-E68D340874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25C9D6-7368-41B0-8230-7526BC58EF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2023-AF9D-4CC2-A672-CC7F2CB296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683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742F6-EE7A-4973-B2BC-A90F8487028E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01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B8142-D054-44F3-A639-05F2D61B3A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02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/>
              <a:t>‹N°›</a:t>
            </a:fld>
            <a:endParaRPr spc="-55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EC945C7-BD76-4169-80EC-FF7491F11E9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250" y="249857"/>
            <a:ext cx="1625751" cy="612833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F3674BD5-9D79-465D-BE78-7A272044E2D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31" y="129184"/>
            <a:ext cx="2845442" cy="73350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NAVARROLOPEZ@CORPUSLEARNING.FR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135490" y="3864734"/>
            <a:ext cx="1188720" cy="1246495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00" dirty="0"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cs typeface="Times New Roman"/>
            </a:endParaRPr>
          </a:p>
          <a:p>
            <a:pPr marL="244475" marR="204470" indent="-1905" algn="ctr">
              <a:lnSpc>
                <a:spcPct val="109500"/>
              </a:lnSpc>
            </a:pPr>
            <a:r>
              <a:rPr sz="1100" dirty="0">
                <a:cs typeface="Arial"/>
              </a:rPr>
              <a:t>Merci de  joindre une  photo (JPEG)</a:t>
            </a:r>
            <a:endParaRPr lang="fr-FR" sz="1100" dirty="0">
              <a:cs typeface="Arial"/>
            </a:endParaRPr>
          </a:p>
          <a:p>
            <a:pPr marL="244475" marR="204470" indent="-1905" algn="ctr">
              <a:lnSpc>
                <a:spcPct val="109500"/>
              </a:lnSpc>
            </a:pPr>
            <a:endParaRPr lang="fr-FR" sz="1100" dirty="0">
              <a:cs typeface="Arial"/>
            </a:endParaRPr>
          </a:p>
          <a:p>
            <a:pPr marL="244475" marR="204470" indent="-1905" algn="ctr">
              <a:lnSpc>
                <a:spcPct val="109500"/>
              </a:lnSpc>
            </a:pPr>
            <a:endParaRPr sz="1100" dirty="0"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7276" y="6165460"/>
            <a:ext cx="5516880" cy="1641219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EC7C30"/>
                </a:solidFill>
                <a:cs typeface="Trebuchet MS"/>
              </a:rPr>
              <a:t>SITUATION PROFESSIONNELLE</a:t>
            </a:r>
            <a:endParaRPr sz="1100" dirty="0"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Etablissement d’exercice : ....................................................................................................</a:t>
            </a:r>
          </a:p>
          <a:p>
            <a:pPr marL="9525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Fonction  : ..............................................................................................................................</a:t>
            </a:r>
          </a:p>
          <a:p>
            <a:pPr marL="95250" marR="387985">
              <a:lnSpc>
                <a:spcPct val="170000"/>
              </a:lnSpc>
              <a:spcBef>
                <a:spcPts val="10"/>
              </a:spcBef>
            </a:pPr>
            <a:r>
              <a:rPr sz="1100" dirty="0">
                <a:cs typeface="Arial"/>
              </a:rPr>
              <a:t>Ancienneté dans la fonction : ...............................................................................................  Tel professionnel : ........................................</a:t>
            </a:r>
          </a:p>
          <a:p>
            <a:pPr marL="95250">
              <a:lnSpc>
                <a:spcPct val="100000"/>
              </a:lnSpc>
              <a:spcBef>
                <a:spcPts val="940"/>
              </a:spcBef>
            </a:pPr>
            <a:r>
              <a:rPr sz="1100" dirty="0">
                <a:cs typeface="Arial"/>
              </a:rPr>
              <a:t>E-mail : ..................................................................................................................................</a:t>
            </a:r>
          </a:p>
        </p:txBody>
      </p:sp>
      <p:sp>
        <p:nvSpPr>
          <p:cNvPr id="10" name="object 10"/>
          <p:cNvSpPr/>
          <p:nvPr/>
        </p:nvSpPr>
        <p:spPr>
          <a:xfrm>
            <a:off x="316229" y="7937500"/>
            <a:ext cx="5509260" cy="2532354"/>
          </a:xfrm>
          <a:custGeom>
            <a:avLst/>
            <a:gdLst/>
            <a:ahLst/>
            <a:cxnLst/>
            <a:rect l="l" t="t" r="r" b="b"/>
            <a:pathLst>
              <a:path w="5509260" h="3238500">
                <a:moveTo>
                  <a:pt x="0" y="3238499"/>
                </a:moveTo>
                <a:lnTo>
                  <a:pt x="5509260" y="3238499"/>
                </a:lnTo>
                <a:lnTo>
                  <a:pt x="5509260" y="0"/>
                </a:lnTo>
                <a:lnTo>
                  <a:pt x="0" y="0"/>
                </a:lnTo>
                <a:lnTo>
                  <a:pt x="0" y="32384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21513" y="8016806"/>
            <a:ext cx="5026025" cy="472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EC7C30"/>
                </a:solidFill>
                <a:cs typeface="Trebuchet MS"/>
              </a:rPr>
              <a:t>VOTRE FORMATION</a:t>
            </a:r>
            <a:endParaRPr sz="1100" dirty="0">
              <a:cs typeface="Trebuchet MS"/>
            </a:endParaRPr>
          </a:p>
          <a:p>
            <a:pPr marL="12700" marR="5080">
              <a:lnSpc>
                <a:spcPct val="107700"/>
              </a:lnSpc>
              <a:spcBef>
                <a:spcPts val="855"/>
              </a:spcBef>
            </a:pPr>
            <a:r>
              <a:rPr sz="900" i="1" dirty="0">
                <a:cs typeface="Arial"/>
              </a:rPr>
              <a:t>Veuillez présenter votre formation initiale et continue et de joindre obligatoirement les copies des  diplômes</a:t>
            </a:r>
            <a:r>
              <a:rPr sz="1050" dirty="0">
                <a:cs typeface="Arial"/>
              </a:rPr>
              <a:t>.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>
                <a:latin typeface="+mn-lt"/>
              </a:rPr>
              <a:t>1</a:t>
            </a:fld>
            <a:endParaRPr spc="-55" dirty="0">
              <a:latin typeface="+mn-lt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20886"/>
              </p:ext>
            </p:extLst>
          </p:nvPr>
        </p:nvGraphicFramePr>
        <p:xfrm>
          <a:off x="412433" y="8623300"/>
          <a:ext cx="5316853" cy="1736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7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6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Intitulé de la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formation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Durée de la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  <a:p>
                      <a:pPr marL="3746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formation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Années d’obtention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du diplôme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Niveau d’études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000" spc="0" dirty="0">
                          <a:latin typeface="+mn-lt"/>
                          <a:cs typeface="Arial"/>
                        </a:rPr>
                        <a:t>(précisez le cycle)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536897" y="1291986"/>
            <a:ext cx="6553200" cy="40011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DOSSIER D’INSCRIPTION</a:t>
            </a:r>
          </a:p>
        </p:txBody>
      </p:sp>
      <p:grpSp>
        <p:nvGrpSpPr>
          <p:cNvPr id="25" name="Groupe 24"/>
          <p:cNvGrpSpPr/>
          <p:nvPr/>
        </p:nvGrpSpPr>
        <p:grpSpPr>
          <a:xfrm>
            <a:off x="336284" y="1811481"/>
            <a:ext cx="6887209" cy="944590"/>
            <a:chOff x="320040" y="1443309"/>
            <a:chExt cx="6887209" cy="944590"/>
          </a:xfrm>
        </p:grpSpPr>
        <p:sp>
          <p:nvSpPr>
            <p:cNvPr id="3" name="object 3"/>
            <p:cNvSpPr txBox="1"/>
            <p:nvPr/>
          </p:nvSpPr>
          <p:spPr>
            <a:xfrm>
              <a:off x="320040" y="1443309"/>
              <a:ext cx="6887209" cy="642484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10"/>
                </a:spcBef>
              </a:pPr>
              <a:r>
                <a:rPr lang="fr-FR" sz="2000" b="1" kern="0" dirty="0">
                  <a:solidFill>
                    <a:srgbClr val="EC383A"/>
                  </a:solidFill>
                  <a:ea typeface="+mj-ea"/>
                  <a:cs typeface="Arial"/>
                </a:rPr>
                <a:t>PROFESSION CADRE SUPÉRIEUR DE SANTÉ : </a:t>
              </a:r>
            </a:p>
            <a:p>
              <a:pPr marL="12700" algn="ctr">
                <a:lnSpc>
                  <a:spcPct val="100000"/>
                </a:lnSpc>
                <a:spcBef>
                  <a:spcPts val="110"/>
                </a:spcBef>
              </a:pPr>
              <a:r>
                <a:rPr lang="fr-FR" sz="2000" kern="0" dirty="0">
                  <a:solidFill>
                    <a:prstClr val="white">
                      <a:lumMod val="50000"/>
                    </a:prstClr>
                  </a:solidFill>
                  <a:ea typeface="+mj-ea"/>
                  <a:cs typeface="Arial"/>
                </a:rPr>
                <a:t>DEVENEZ UN MANAGER IMPACTANT</a:t>
              </a:r>
              <a:endParaRPr sz="1100" dirty="0">
                <a:cs typeface="Arial"/>
              </a:endParaRPr>
            </a:p>
          </p:txBody>
        </p:sp>
        <p:sp>
          <p:nvSpPr>
            <p:cNvPr id="15" name="object 3"/>
            <p:cNvSpPr txBox="1"/>
            <p:nvPr/>
          </p:nvSpPr>
          <p:spPr>
            <a:xfrm>
              <a:off x="725563" y="2068581"/>
              <a:ext cx="6143381" cy="319318"/>
            </a:xfrm>
            <a:prstGeom prst="rect">
              <a:avLst/>
            </a:prstGeom>
          </p:spPr>
          <p:txBody>
            <a:bodyPr vert="horz" wrap="square" lIns="0" tIns="41910" rIns="0" bIns="0" rtlCol="0">
              <a:spAutoFit/>
            </a:bodyPr>
            <a:lstStyle/>
            <a:p>
              <a:pPr marL="19050" marR="103505" algn="ctr">
                <a:lnSpc>
                  <a:spcPct val="100000"/>
                </a:lnSpc>
                <a:spcBef>
                  <a:spcPts val="135"/>
                </a:spcBef>
              </a:pPr>
              <a:r>
                <a:rPr lang="fr-FR" sz="900" i="1" dirty="0">
                  <a:solidFill>
                    <a:srgbClr val="4D4C5D"/>
                  </a:solidFill>
                  <a:cs typeface="Calibri Light" panose="020F0302020204030204" pitchFamily="34" charset="0"/>
                </a:rPr>
                <a:t>Un </a:t>
              </a:r>
              <a:r>
                <a:rPr lang="fr-FR" sz="900" b="1" i="1" dirty="0">
                  <a:solidFill>
                    <a:srgbClr val="4D4C5D"/>
                  </a:solidFill>
                  <a:cs typeface="Calibri Light" panose="020F0302020204030204" pitchFamily="34" charset="0"/>
                </a:rPr>
                <a:t>certiﬁcat destiné aux cadres de santé (CS et CSS) en poste ou faisant fonction</a:t>
              </a:r>
              <a:r>
                <a:rPr lang="fr-FR" sz="900" i="1" dirty="0">
                  <a:solidFill>
                    <a:srgbClr val="4D4C5D"/>
                  </a:solidFill>
                  <a:cs typeface="Calibri Light" panose="020F0302020204030204" pitchFamily="34" charset="0"/>
                </a:rPr>
                <a:t>. Il permet tant l’accompagnement d’une prise de poste que la préparation au concours d’accès au grade.</a:t>
              </a:r>
              <a:endParaRPr lang="fr-FR" sz="900" i="1" dirty="0">
                <a:cs typeface="Calibri Light" panose="020F0302020204030204" pitchFamily="34" charset="0"/>
              </a:endParaRPr>
            </a:p>
          </p:txBody>
        </p:sp>
      </p:grpSp>
      <p:sp>
        <p:nvSpPr>
          <p:cNvPr id="18" name="ZoneTexte 17"/>
          <p:cNvSpPr txBox="1"/>
          <p:nvPr/>
        </p:nvSpPr>
        <p:spPr>
          <a:xfrm>
            <a:off x="1874888" y="685158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100" dirty="0">
              <a:solidFill>
                <a:schemeClr val="tx2"/>
              </a:solidFill>
            </a:endParaRPr>
          </a:p>
          <a:p>
            <a:pPr algn="ctr"/>
            <a:r>
              <a:rPr lang="fr-FR" sz="1100" dirty="0">
                <a:solidFill>
                  <a:schemeClr val="tx2"/>
                </a:solidFill>
              </a:rPr>
              <a:t>Lieu de formation : ESCP Europe - Paris Montparnasse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267537" y="2848827"/>
            <a:ext cx="7091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tx2"/>
                </a:solidFill>
              </a:rPr>
              <a:t>Merci de bien vouloir compléter le dossier d’inscription et le retourner à </a:t>
            </a:r>
          </a:p>
          <a:p>
            <a:pPr algn="ctr"/>
            <a:r>
              <a:rPr lang="fr-FR" sz="1200" b="1" dirty="0">
                <a:solidFill>
                  <a:schemeClr val="tx2"/>
                </a:solidFill>
                <a:hlinkClick r:id="rId2"/>
              </a:rPr>
              <a:t>WLEBRETON@CORPUSLEARNING.FR</a:t>
            </a:r>
            <a:r>
              <a:rPr lang="fr-FR" sz="1200" b="1" dirty="0">
                <a:solidFill>
                  <a:schemeClr val="tx2"/>
                </a:solidFill>
              </a:rPr>
              <a:t> </a:t>
            </a:r>
          </a:p>
          <a:p>
            <a:pPr algn="ctr"/>
            <a:endParaRPr lang="fr-FR" sz="1200" b="1" dirty="0">
              <a:solidFill>
                <a:schemeClr val="tx2"/>
              </a:solidFill>
            </a:endParaRPr>
          </a:p>
          <a:p>
            <a:pPr algn="ctr"/>
            <a:r>
              <a:rPr lang="fr-FR" sz="1200" b="1" dirty="0">
                <a:solidFill>
                  <a:schemeClr val="tx2"/>
                </a:solidFill>
              </a:rPr>
              <a:t>Dès réception, votre inscription vous sera confirmée. </a:t>
            </a:r>
          </a:p>
        </p:txBody>
      </p:sp>
      <p:sp>
        <p:nvSpPr>
          <p:cNvPr id="20" name="object 9"/>
          <p:cNvSpPr txBox="1"/>
          <p:nvPr/>
        </p:nvSpPr>
        <p:spPr>
          <a:xfrm>
            <a:off x="336284" y="3696307"/>
            <a:ext cx="5516880" cy="2338332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lang="fr-FR" sz="1100" b="1" dirty="0">
                <a:solidFill>
                  <a:srgbClr val="EC7C30"/>
                </a:solidFill>
                <a:cs typeface="Trebuchet MS"/>
              </a:rPr>
              <a:t>SITUATION PERSONNELLE</a:t>
            </a:r>
          </a:p>
          <a:p>
            <a:pPr marL="95250">
              <a:lnSpc>
                <a:spcPct val="100000"/>
              </a:lnSpc>
              <a:spcBef>
                <a:spcPts val="330"/>
              </a:spcBef>
            </a:pPr>
            <a:endParaRPr lang="fr-FR" sz="1100" b="1" dirty="0">
              <a:solidFill>
                <a:srgbClr val="EC7C30"/>
              </a:solidFill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330"/>
              </a:spcBef>
            </a:pPr>
            <a:r>
              <a:rPr lang="fr-FR" sz="11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 </a:t>
            </a:r>
            <a:r>
              <a:rPr lang="fr-FR" sz="1100" dirty="0">
                <a:cs typeface="Trebuchet MS"/>
                <a:sym typeface="Wingdings" panose="05000000000000000000" pitchFamily="2" charset="2"/>
              </a:rPr>
              <a:t>Madame</a:t>
            </a:r>
            <a:r>
              <a:rPr lang="fr-FR" sz="1100" b="1" dirty="0">
                <a:solidFill>
                  <a:srgbClr val="EC7C30"/>
                </a:solidFill>
                <a:cs typeface="Trebuchet MS"/>
                <a:sym typeface="Wingdings" panose="05000000000000000000" pitchFamily="2" charset="2"/>
              </a:rPr>
              <a:t> 		 </a:t>
            </a:r>
            <a:r>
              <a:rPr lang="fr-FR" sz="1100" dirty="0">
                <a:cs typeface="Trebuchet MS"/>
                <a:sym typeface="Wingdings" panose="05000000000000000000" pitchFamily="2" charset="2"/>
              </a:rPr>
              <a:t>Monsieur</a:t>
            </a:r>
            <a:endParaRPr lang="fr-FR" sz="1100" dirty="0">
              <a:cs typeface="Trebuchet MS"/>
            </a:endParaRPr>
          </a:p>
          <a:p>
            <a:pPr marL="95250">
              <a:lnSpc>
                <a:spcPct val="100000"/>
              </a:lnSpc>
              <a:spcBef>
                <a:spcPts val="935"/>
              </a:spcBef>
            </a:pPr>
            <a:r>
              <a:rPr lang="fr-FR" sz="1100" dirty="0">
                <a:cs typeface="Arial"/>
              </a:rPr>
              <a:t>Nom</a:t>
            </a:r>
            <a:r>
              <a:rPr sz="1100" dirty="0">
                <a:cs typeface="Arial"/>
              </a:rPr>
              <a:t> : ....................................................................................................</a:t>
            </a:r>
            <a:r>
              <a:rPr lang="fr-FR" sz="1100" dirty="0">
                <a:cs typeface="Arial"/>
              </a:rPr>
              <a:t>.................................</a:t>
            </a:r>
            <a:endParaRPr sz="1100" dirty="0">
              <a:cs typeface="Arial"/>
            </a:endParaRPr>
          </a:p>
          <a:p>
            <a:pPr marL="95250">
              <a:lnSpc>
                <a:spcPct val="100000"/>
              </a:lnSpc>
              <a:spcBef>
                <a:spcPts val="925"/>
              </a:spcBef>
            </a:pPr>
            <a:r>
              <a:rPr lang="fr-FR" sz="1100" dirty="0">
                <a:cs typeface="Arial"/>
              </a:rPr>
              <a:t>Prénom</a:t>
            </a:r>
            <a:r>
              <a:rPr sz="1100" dirty="0">
                <a:cs typeface="Arial"/>
              </a:rPr>
              <a:t>  : ..............................................................................................................................</a:t>
            </a:r>
            <a:r>
              <a:rPr lang="fr-FR" sz="1100" dirty="0">
                <a:cs typeface="Arial"/>
              </a:rPr>
              <a:t>..</a:t>
            </a:r>
            <a:endParaRPr sz="1100" dirty="0">
              <a:cs typeface="Arial"/>
            </a:endParaRPr>
          </a:p>
          <a:p>
            <a:pPr marL="95250" marR="387985">
              <a:lnSpc>
                <a:spcPct val="170000"/>
              </a:lnSpc>
              <a:spcBef>
                <a:spcPts val="10"/>
              </a:spcBef>
            </a:pPr>
            <a:r>
              <a:rPr lang="fr-FR" sz="1100" dirty="0">
                <a:cs typeface="Arial"/>
              </a:rPr>
              <a:t>Né(e) le </a:t>
            </a:r>
            <a:r>
              <a:rPr sz="1100" dirty="0">
                <a:cs typeface="Arial"/>
              </a:rPr>
              <a:t>: ...............................................................................  </a:t>
            </a:r>
            <a:r>
              <a:rPr lang="fr-FR" sz="1100" dirty="0">
                <a:cs typeface="Arial"/>
              </a:rPr>
              <a:t>À </a:t>
            </a:r>
            <a:r>
              <a:rPr sz="1100" dirty="0">
                <a:cs typeface="Arial"/>
              </a:rPr>
              <a:t>: ........................................</a:t>
            </a:r>
          </a:p>
          <a:p>
            <a:pPr marL="95250">
              <a:lnSpc>
                <a:spcPct val="100000"/>
              </a:lnSpc>
              <a:spcBef>
                <a:spcPts val="940"/>
              </a:spcBef>
            </a:pPr>
            <a:r>
              <a:rPr lang="fr-FR" sz="1100" dirty="0">
                <a:cs typeface="Arial"/>
              </a:rPr>
              <a:t>Nationalité</a:t>
            </a:r>
            <a:r>
              <a:rPr sz="1100" dirty="0">
                <a:cs typeface="Arial"/>
              </a:rPr>
              <a:t> : ............................................................................................................................</a:t>
            </a:r>
            <a:endParaRPr lang="fr-FR" sz="1100" dirty="0">
              <a:cs typeface="Arial"/>
            </a:endParaRPr>
          </a:p>
          <a:p>
            <a:pPr marL="95250">
              <a:spcBef>
                <a:spcPts val="940"/>
              </a:spcBef>
            </a:pPr>
            <a:r>
              <a:rPr lang="fr-FR" sz="1100" dirty="0">
                <a:cs typeface="Arial"/>
              </a:rPr>
              <a:t>Portable : ................................................................................................................................</a:t>
            </a:r>
          </a:p>
          <a:p>
            <a:pPr marL="95250">
              <a:spcBef>
                <a:spcPts val="940"/>
              </a:spcBef>
            </a:pPr>
            <a:r>
              <a:rPr lang="fr-FR" sz="1100" dirty="0">
                <a:cs typeface="Arial"/>
              </a:rPr>
              <a:t>Mail : ......................................................................................................................................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5984" y="1279905"/>
            <a:ext cx="5516880" cy="2654316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EC7C30"/>
                </a:solidFill>
                <a:cs typeface="Trebuchet MS"/>
              </a:rPr>
              <a:t>VOTRE FONCTION</a:t>
            </a:r>
            <a:endParaRPr sz="1100" dirty="0"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Intitulé de votre fonction :  ...................................................................................................</a:t>
            </a:r>
          </a:p>
          <a:p>
            <a:pPr marL="93980" marR="389890">
              <a:lnSpc>
                <a:spcPct val="170000"/>
              </a:lnSpc>
            </a:pPr>
            <a:r>
              <a:rPr sz="1100" dirty="0">
                <a:cs typeface="Arial"/>
              </a:rPr>
              <a:t>Depuis : .................................................................................................................................  </a:t>
            </a:r>
            <a:endParaRPr lang="fr-FR" sz="1100" dirty="0">
              <a:cs typeface="Arial"/>
            </a:endParaRPr>
          </a:p>
          <a:p>
            <a:pPr marL="93980" marR="389890">
              <a:lnSpc>
                <a:spcPct val="170000"/>
              </a:lnSpc>
            </a:pPr>
            <a:r>
              <a:rPr sz="1100" dirty="0">
                <a:cs typeface="Arial"/>
              </a:rPr>
              <a:t>Direction à laquelle vous appartenez : 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Description de la fonction :  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104775">
              <a:lnSpc>
                <a:spcPct val="100000"/>
              </a:lnSpc>
              <a:spcBef>
                <a:spcPts val="130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Effectif sous votre responsabilité (ETP)  : 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Budget annuel géré :  ............................................................................................................</a:t>
            </a:r>
          </a:p>
        </p:txBody>
      </p:sp>
      <p:sp>
        <p:nvSpPr>
          <p:cNvPr id="3" name="object 3"/>
          <p:cNvSpPr/>
          <p:nvPr/>
        </p:nvSpPr>
        <p:spPr>
          <a:xfrm>
            <a:off x="355984" y="4104425"/>
            <a:ext cx="5516880" cy="2689860"/>
          </a:xfrm>
          <a:custGeom>
            <a:avLst/>
            <a:gdLst/>
            <a:ahLst/>
            <a:cxnLst/>
            <a:rect l="l" t="t" r="r" b="b"/>
            <a:pathLst>
              <a:path w="5516880" h="2689859">
                <a:moveTo>
                  <a:pt x="0" y="2689859"/>
                </a:moveTo>
                <a:lnTo>
                  <a:pt x="5516880" y="2689859"/>
                </a:lnTo>
                <a:lnTo>
                  <a:pt x="5516880" y="0"/>
                </a:lnTo>
                <a:lnTo>
                  <a:pt x="0" y="0"/>
                </a:lnTo>
                <a:lnTo>
                  <a:pt x="0" y="268985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2308" y="4212462"/>
            <a:ext cx="5174742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EC7C30"/>
                </a:solidFill>
                <a:cs typeface="Trebuchet MS"/>
              </a:rPr>
              <a:t>EXPERIENCES PROFESSIONNELLES ANTERIEURES </a:t>
            </a:r>
            <a:r>
              <a:rPr sz="1000" i="1" dirty="0">
                <a:cs typeface="Arial"/>
              </a:rPr>
              <a:t>(indiquer les 3 dernières fonctions occupées)</a:t>
            </a:r>
            <a:endParaRPr sz="1000" dirty="0"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>
                <a:latin typeface="+mn-lt"/>
              </a:rPr>
              <a:t>2</a:t>
            </a:fld>
            <a:endParaRPr spc="-55" dirty="0">
              <a:latin typeface="+mn-lt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863013"/>
              </p:ext>
            </p:extLst>
          </p:nvPr>
        </p:nvGraphicFramePr>
        <p:xfrm>
          <a:off x="445008" y="4519294"/>
          <a:ext cx="5323203" cy="1218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5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6530">
                <a:tc>
                  <a:txBody>
                    <a:bodyPr/>
                    <a:lstStyle/>
                    <a:p>
                      <a:pPr marL="6350" algn="ctr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Année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496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Etablissement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Fonction/grade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8290">
                        <a:lnSpc>
                          <a:spcPts val="1290"/>
                        </a:lnSpc>
                      </a:pPr>
                      <a:r>
                        <a:rPr sz="1100" b="1" spc="0" dirty="0">
                          <a:solidFill>
                            <a:srgbClr val="EC7C30"/>
                          </a:solidFill>
                          <a:latin typeface="+mn-lt"/>
                          <a:cs typeface="Trebuchet MS"/>
                        </a:rPr>
                        <a:t>Spécialité</a:t>
                      </a:r>
                      <a:endParaRPr sz="1100" spc="0" dirty="0">
                        <a:latin typeface="+mn-lt"/>
                        <a:cs typeface="Trebuchet MS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+mn-lt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32308" y="6009512"/>
            <a:ext cx="5050155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cs typeface="Arial"/>
              </a:rPr>
              <a:t>Durée de votre expérience professionnelle à ce jour (années) : .........................................</a:t>
            </a: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100" dirty="0">
                <a:cs typeface="Arial"/>
              </a:rPr>
              <a:t>Dont en tant que CS   </a:t>
            </a:r>
            <a:r>
              <a:rPr lang="fr-FR" sz="1100" dirty="0">
                <a:cs typeface="Arial"/>
              </a:rPr>
              <a:t> </a:t>
            </a:r>
            <a:r>
              <a:rPr sz="1100" dirty="0">
                <a:cs typeface="Arial"/>
              </a:rPr>
              <a:t>(années) : ...........................................................................................</a:t>
            </a: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100" dirty="0">
                <a:cs typeface="Arial"/>
              </a:rPr>
              <a:t>Dont en tant que CSS   (années) : .........................................................................................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1000" y="6964489"/>
            <a:ext cx="5516880" cy="2634054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93980" marR="132715">
              <a:lnSpc>
                <a:spcPct val="110300"/>
              </a:lnSpc>
              <a:spcBef>
                <a:spcPts val="200"/>
              </a:spcBef>
            </a:pPr>
            <a:r>
              <a:rPr lang="fr-FR" sz="1100" b="1" dirty="0">
                <a:solidFill>
                  <a:srgbClr val="EC7C30"/>
                </a:solidFill>
                <a:cs typeface="Trebuchet MS"/>
              </a:rPr>
              <a:t>VOS MOTIVATIONS </a:t>
            </a:r>
          </a:p>
          <a:p>
            <a:pPr marL="93980" marR="132715">
              <a:lnSpc>
                <a:spcPct val="110300"/>
              </a:lnSpc>
              <a:spcBef>
                <a:spcPts val="200"/>
              </a:spcBef>
            </a:pPr>
            <a:r>
              <a:rPr lang="fr-FR" sz="900" i="1" dirty="0">
                <a:cs typeface="Arial"/>
              </a:rPr>
              <a:t>Quels objectifs professionnels et personnels poursuivez-vous en vous inscrivant à  ce programme ? (10 lignes)</a:t>
            </a:r>
            <a:endParaRPr lang="fr-FR" sz="9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fr-FR" sz="80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lang="fr-FR" sz="80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</a:pPr>
            <a:endParaRPr lang="fr-FR" sz="800" dirty="0">
              <a:cs typeface="Times New Roman"/>
            </a:endParaRPr>
          </a:p>
          <a:p>
            <a:pPr marL="98425">
              <a:lnSpc>
                <a:spcPct val="100000"/>
              </a:lnSpc>
              <a:spcBef>
                <a:spcPts val="5"/>
              </a:spcBef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fr-FR" sz="7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fr-FR" sz="850" dirty="0"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lang="fr-FR" sz="1000" dirty="0">
                <a:cs typeface="Arial"/>
              </a:rPr>
              <a:t>.............................................................................................................................................................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640" y="1140480"/>
            <a:ext cx="5516880" cy="3353482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EC7C30"/>
                </a:solidFill>
                <a:cs typeface="Trebuchet MS"/>
              </a:rPr>
              <a:t>L’ETABLISSEMENT</a:t>
            </a:r>
            <a:endParaRPr sz="1100" dirty="0"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Raison  sociale : 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Adresse  complète: ................................................................................................................</a:t>
            </a:r>
          </a:p>
          <a:p>
            <a:pPr marL="116839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Effectif : .........................................................  dont cadres : 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Tél : ……………………………………………………………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E-mail  : 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N°  SIRET  : 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Nom du DRH  :  .......................................................................................................................</a:t>
            </a:r>
          </a:p>
          <a:p>
            <a:pPr marL="93980" marR="377825">
              <a:lnSpc>
                <a:spcPts val="2260"/>
              </a:lnSpc>
              <a:spcBef>
                <a:spcPts val="215"/>
              </a:spcBef>
            </a:pPr>
            <a:r>
              <a:rPr sz="1100" dirty="0">
                <a:cs typeface="Arial"/>
              </a:rPr>
              <a:t>Nom de la personne en charge du dossier : 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690"/>
              </a:spcBef>
            </a:pPr>
            <a:r>
              <a:rPr sz="1100" dirty="0">
                <a:cs typeface="Arial"/>
              </a:rPr>
              <a:t>Tél : 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E-mail : ................................................................................................................................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6565900" y="9917683"/>
            <a:ext cx="12192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spc="-55" dirty="0">
                <a:latin typeface="+mn-lt"/>
              </a:rPr>
              <a:t>3</a:t>
            </a:fld>
            <a:endParaRPr spc="-55" dirty="0">
              <a:latin typeface="+mn-l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0427" y="5346700"/>
            <a:ext cx="543509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chemeClr val="tx2"/>
                </a:solidFill>
                <a:cs typeface="Trebuchet MS"/>
              </a:rPr>
              <a:t>FINANCEMENT / FACTURATION / ENGAGEMENT DE PAIEMENT</a:t>
            </a:r>
            <a:endParaRPr sz="1400" dirty="0">
              <a:solidFill>
                <a:schemeClr val="tx2"/>
              </a:solidFill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2617" y="5726540"/>
            <a:ext cx="5516880" cy="1681229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0"/>
              </a:spcBef>
            </a:pPr>
            <a:r>
              <a:rPr sz="1100" b="1" dirty="0">
                <a:solidFill>
                  <a:srgbClr val="EC7C30"/>
                </a:solidFill>
                <a:cs typeface="Trebuchet MS"/>
              </a:rPr>
              <a:t>A LA CHARGE DE L’EMPLOYEUR</a:t>
            </a:r>
            <a:endParaRPr sz="1100" dirty="0"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40"/>
              </a:spcBef>
            </a:pPr>
            <a:r>
              <a:rPr sz="1100" dirty="0">
                <a:cs typeface="Arial"/>
              </a:rPr>
              <a:t>Raison  sociale : 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19"/>
              </a:spcBef>
            </a:pPr>
            <a:r>
              <a:rPr sz="1100" dirty="0">
                <a:cs typeface="Arial"/>
              </a:rPr>
              <a:t>Adresse  de facturation : ........................................................................................................</a:t>
            </a:r>
          </a:p>
          <a:p>
            <a:pPr marL="93980" marR="377825" indent="22860">
              <a:lnSpc>
                <a:spcPts val="2260"/>
              </a:lnSpc>
              <a:spcBef>
                <a:spcPts val="219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  </a:t>
            </a:r>
            <a:endParaRPr lang="fr-FR" sz="1100" dirty="0">
              <a:cs typeface="Arial"/>
            </a:endParaRPr>
          </a:p>
          <a:p>
            <a:pPr marL="93980" marR="377825" indent="22860">
              <a:lnSpc>
                <a:spcPts val="2260"/>
              </a:lnSpc>
              <a:spcBef>
                <a:spcPts val="219"/>
              </a:spcBef>
            </a:pPr>
            <a:r>
              <a:rPr sz="1100" dirty="0">
                <a:cs typeface="Arial"/>
              </a:rPr>
              <a:t>N° TVA  Intra-communautaire : 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690"/>
              </a:spcBef>
            </a:pPr>
            <a:r>
              <a:rPr sz="1100" dirty="0">
                <a:cs typeface="Arial"/>
              </a:rPr>
              <a:t>Réf de votre commande </a:t>
            </a:r>
            <a:r>
              <a:rPr sz="1100" i="1" dirty="0">
                <a:cs typeface="Arial"/>
              </a:rPr>
              <a:t>(mention obligatoire) </a:t>
            </a:r>
            <a:r>
              <a:rPr sz="1100" dirty="0">
                <a:cs typeface="Arial"/>
              </a:rPr>
              <a:t>: ..................................................................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2617" y="7558700"/>
            <a:ext cx="5516880" cy="2130711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4254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335"/>
              </a:spcBef>
            </a:pPr>
            <a:r>
              <a:rPr sz="1100" b="1" dirty="0">
                <a:solidFill>
                  <a:srgbClr val="EC7C30"/>
                </a:solidFill>
                <a:cs typeface="Trebuchet MS"/>
              </a:rPr>
              <a:t>A LA CHARGE D’UN ORGANISME FINANCEUR</a:t>
            </a:r>
            <a:endParaRPr sz="1100" dirty="0">
              <a:cs typeface="Trebuchet MS"/>
            </a:endParaRP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Raison  sociale  : 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Adresse  de facturation : .......................................................................................................</a:t>
            </a:r>
          </a:p>
          <a:p>
            <a:pPr marL="101600">
              <a:lnSpc>
                <a:spcPct val="100000"/>
              </a:lnSpc>
              <a:spcBef>
                <a:spcPts val="925"/>
              </a:spcBef>
            </a:pPr>
            <a:r>
              <a:rPr sz="1100" dirty="0">
                <a:cs typeface="Arial"/>
              </a:rPr>
              <a:t>...............................................................................................................................................</a:t>
            </a:r>
          </a:p>
          <a:p>
            <a:pPr marL="93980">
              <a:lnSpc>
                <a:spcPct val="100000"/>
              </a:lnSpc>
              <a:spcBef>
                <a:spcPts val="935"/>
              </a:spcBef>
            </a:pPr>
            <a:r>
              <a:rPr sz="1100" dirty="0">
                <a:cs typeface="Arial"/>
              </a:rPr>
              <a:t>Référence du dossier : ..........................................................................................................</a:t>
            </a:r>
          </a:p>
          <a:p>
            <a:pPr marL="93980" marR="216535">
              <a:lnSpc>
                <a:spcPct val="109700"/>
              </a:lnSpc>
              <a:spcBef>
                <a:spcPts val="825"/>
              </a:spcBef>
            </a:pPr>
            <a:r>
              <a:rPr sz="1000" i="1" u="sng" dirty="0">
                <a:uFill>
                  <a:solidFill>
                    <a:srgbClr val="000000"/>
                  </a:solidFill>
                </a:uFill>
                <a:cs typeface="Arial"/>
              </a:rPr>
              <a:t>Documents à joindre obligatoirement</a:t>
            </a:r>
            <a:r>
              <a:rPr sz="1000" i="1" dirty="0">
                <a:cs typeface="Arial"/>
              </a:rPr>
              <a:t> </a:t>
            </a:r>
            <a:r>
              <a:rPr sz="1000" i="1" dirty="0">
                <a:cs typeface="Trebuchet MS"/>
              </a:rPr>
              <a:t>: L’accord de prise en charge avec l’adresse de l’organisme  </a:t>
            </a:r>
            <a:r>
              <a:rPr sz="1000" i="1" dirty="0">
                <a:cs typeface="Arial"/>
              </a:rPr>
              <a:t>financeur et </a:t>
            </a:r>
            <a:r>
              <a:rPr sz="1000" i="1" dirty="0">
                <a:cs typeface="Trebuchet MS"/>
              </a:rPr>
              <a:t>la référence du dossier. En cas d’absence de ce document au plus tard le 1</a:t>
            </a:r>
            <a:r>
              <a:rPr sz="975" i="1" baseline="29914" dirty="0">
                <a:cs typeface="Arial"/>
              </a:rPr>
              <a:t>er </a:t>
            </a:r>
            <a:r>
              <a:rPr sz="1000" i="1" dirty="0">
                <a:cs typeface="Arial"/>
              </a:rPr>
              <a:t>jour de la  </a:t>
            </a:r>
            <a:r>
              <a:rPr sz="1000" i="1" dirty="0">
                <a:cs typeface="Trebuchet MS"/>
              </a:rPr>
              <a:t>formation, la participation initialement mise à la charge de l’organisme sera facturée à l’entreprise et  </a:t>
            </a:r>
            <a:r>
              <a:rPr sz="1000" i="1" dirty="0">
                <a:cs typeface="Arial"/>
              </a:rPr>
              <a:t>acquittée par celle-ci à charge pour elle de se faire rembourser le cas échéant.</a:t>
            </a:r>
            <a:endParaRPr sz="1000" dirty="0"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83DEA4-4E8B-4990-A0B6-4DA1693BC628}"/>
              </a:ext>
            </a:extLst>
          </p:cNvPr>
          <p:cNvSpPr/>
          <p:nvPr/>
        </p:nvSpPr>
        <p:spPr>
          <a:xfrm>
            <a:off x="284733" y="10071571"/>
            <a:ext cx="698703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i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L’inscription à cette formation vaut acceptation du programme par le stagiaire qui en a bien compris les objectifs.</a:t>
            </a:r>
            <a:endParaRPr lang="fr-FR" sz="9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472320" y="2178428"/>
            <a:ext cx="6553200" cy="7935248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lvl="1"/>
            <a:r>
              <a:rPr lang="fr-FR" sz="1200" b="1" dirty="0">
                <a:solidFill>
                  <a:srgbClr val="EC7C30"/>
                </a:solidFill>
                <a:cs typeface="Trebuchet MS"/>
              </a:rPr>
              <a:t>Comment avez-vous eu connaissance du programme ?</a:t>
            </a:r>
          </a:p>
          <a:p>
            <a:endParaRPr lang="fr-FR" sz="1100" dirty="0">
              <a:solidFill>
                <a:prstClr val="black"/>
              </a:solidFill>
              <a:cs typeface="Arial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Catalogue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Site Corpus Learning</a:t>
            </a:r>
          </a:p>
          <a:p>
            <a:pPr marL="184150" indent="-171450">
              <a:lnSpc>
                <a:spcPct val="100000"/>
              </a:lnSpc>
              <a:spcBef>
                <a:spcPts val="229"/>
              </a:spcBef>
              <a:buFont typeface="Courier New" panose="02070309020205020404" pitchFamily="49" charset="0"/>
              <a:buChar char="o"/>
              <a:tabLst>
                <a:tab pos="240665" algn="l"/>
                <a:tab pos="241300" algn="l"/>
              </a:tabLst>
            </a:pPr>
            <a:r>
              <a:rPr lang="fr-FR" sz="1100" dirty="0">
                <a:cs typeface="Arial"/>
              </a:rPr>
              <a:t>Site ESCP Europe</a:t>
            </a:r>
          </a:p>
          <a:p>
            <a:pPr marL="184150" indent="-171450">
              <a:lnSpc>
                <a:spcPct val="100000"/>
              </a:lnSpc>
              <a:spcBef>
                <a:spcPts val="130"/>
              </a:spcBef>
              <a:buFont typeface="Courier New" panose="02070309020205020404" pitchFamily="49" charset="0"/>
              <a:buChar char="o"/>
              <a:tabLst>
                <a:tab pos="240665" algn="l"/>
                <a:tab pos="241300" algn="l"/>
              </a:tabLst>
            </a:pPr>
            <a:r>
              <a:rPr lang="fr-FR" sz="1100" dirty="0">
                <a:cs typeface="Arial"/>
              </a:rPr>
              <a:t>Mailing</a:t>
            </a:r>
          </a:p>
          <a:p>
            <a:pPr marL="184150" indent="-171450">
              <a:lnSpc>
                <a:spcPct val="100000"/>
              </a:lnSpc>
              <a:spcBef>
                <a:spcPts val="130"/>
              </a:spcBef>
              <a:buFont typeface="Courier New" panose="02070309020205020404" pitchFamily="49" charset="0"/>
              <a:buChar char="o"/>
              <a:tabLst>
                <a:tab pos="240665" algn="l"/>
                <a:tab pos="241300" algn="l"/>
              </a:tabLst>
            </a:pPr>
            <a:r>
              <a:rPr lang="fr-FR" sz="1100" dirty="0">
                <a:cs typeface="Arial"/>
              </a:rPr>
              <a:t>Conférence ou salon</a:t>
            </a:r>
            <a:endParaRPr lang="fr-FR" sz="1100" dirty="0">
              <a:solidFill>
                <a:prstClr val="black"/>
              </a:solidFill>
              <a:cs typeface="Arial"/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Recommandation d’un ancien participant : ……………………………………………………………………….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fr-FR" sz="1100" dirty="0">
                <a:solidFill>
                  <a:prstClr val="black"/>
                </a:solidFill>
                <a:cs typeface="Arial"/>
              </a:rPr>
              <a:t>Autres : ……………………………………………………………………………………………………………………………..</a:t>
            </a:r>
            <a:endParaRPr lang="fr-FR" sz="1200" b="1" dirty="0">
              <a:solidFill>
                <a:srgbClr val="EC7C30"/>
              </a:solidFill>
              <a:cs typeface="Trebuchet MS"/>
            </a:endParaRPr>
          </a:p>
          <a:p>
            <a:pPr lvl="1"/>
            <a:endParaRPr lang="fr-FR" sz="1200" b="1" dirty="0">
              <a:solidFill>
                <a:srgbClr val="EC7C30"/>
              </a:solidFill>
              <a:cs typeface="Trebuchet MS"/>
            </a:endParaRPr>
          </a:p>
          <a:p>
            <a:pPr lvl="1"/>
            <a:r>
              <a:rPr sz="1200" b="1" dirty="0">
                <a:solidFill>
                  <a:srgbClr val="EC7C30"/>
                </a:solidFill>
                <a:cs typeface="Trebuchet MS"/>
              </a:rPr>
              <a:t>Comment </a:t>
            </a:r>
            <a:r>
              <a:rPr sz="1200" b="1" dirty="0" err="1">
                <a:solidFill>
                  <a:srgbClr val="EC7C30"/>
                </a:solidFill>
                <a:cs typeface="Trebuchet MS"/>
              </a:rPr>
              <a:t>s’inscrire</a:t>
            </a:r>
            <a:r>
              <a:rPr sz="1200" b="1" dirty="0">
                <a:solidFill>
                  <a:srgbClr val="EC7C30"/>
                </a:solidFill>
                <a:cs typeface="Trebuchet MS"/>
              </a:rPr>
              <a:t> ?</a:t>
            </a: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1100" b="1" dirty="0">
                <a:cs typeface="Trebuchet MS"/>
              </a:rPr>
              <a:t>L’inscription du participant est définitive après :</a:t>
            </a:r>
            <a:endParaRPr sz="1100" dirty="0">
              <a:cs typeface="Trebuchet MS"/>
            </a:endParaRPr>
          </a:p>
          <a:p>
            <a:pPr marL="469265" marR="348615" indent="-227965">
              <a:lnSpc>
                <a:spcPct val="110000"/>
              </a:lnSpc>
              <a:spcBef>
                <a:spcPts val="79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réception du dossier de candidature dûment complété, accompagné des documents </a:t>
            </a:r>
            <a:r>
              <a:rPr sz="1100" dirty="0" err="1">
                <a:cs typeface="Arial"/>
              </a:rPr>
              <a:t>demandés</a:t>
            </a:r>
            <a:r>
              <a:rPr lang="fr-FR" sz="1100" dirty="0">
                <a:cs typeface="Arial"/>
              </a:rPr>
              <a:t> </a:t>
            </a:r>
          </a:p>
          <a:p>
            <a:pPr marL="469265" marR="348615" indent="-227965">
              <a:lnSpc>
                <a:spcPct val="110000"/>
              </a:lnSpc>
              <a:spcBef>
                <a:spcPts val="79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validation de la candidature par le Directeur Scientifique.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 dirty="0">
              <a:cs typeface="Times New Roman"/>
            </a:endParaRPr>
          </a:p>
          <a:p>
            <a:pPr lvl="1"/>
            <a:r>
              <a:rPr lang="fr-FR" sz="1200" b="1" dirty="0">
                <a:solidFill>
                  <a:srgbClr val="EC7C30"/>
                </a:solidFill>
                <a:cs typeface="Trebuchet MS"/>
              </a:rPr>
              <a:t>Financement de la formation</a:t>
            </a:r>
            <a:endParaRPr lang="fr-FR" sz="1200" dirty="0"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100" b="1" dirty="0">
                <a:cs typeface="Trebuchet MS"/>
              </a:rPr>
              <a:t>Formation financée tout ou en partie par l’établissement :</a:t>
            </a:r>
            <a:endParaRPr sz="1100" dirty="0">
              <a:cs typeface="Trebuchet MS"/>
            </a:endParaRPr>
          </a:p>
          <a:p>
            <a:pPr marL="469265" indent="-227965">
              <a:lnSpc>
                <a:spcPct val="100000"/>
              </a:lnSpc>
              <a:spcBef>
                <a:spcPts val="965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formation sera régie par une convention de formation professionnelle continue signée par</a:t>
            </a:r>
          </a:p>
          <a:p>
            <a:pPr marL="469265">
              <a:lnSpc>
                <a:spcPct val="100000"/>
              </a:lnSpc>
              <a:spcBef>
                <a:spcPts val="130"/>
              </a:spcBef>
            </a:pPr>
            <a:r>
              <a:rPr lang="fr-FR" sz="1100" dirty="0">
                <a:cs typeface="Arial"/>
              </a:rPr>
              <a:t>Corpus  Learning </a:t>
            </a:r>
            <a:r>
              <a:rPr sz="1100" dirty="0">
                <a:cs typeface="Arial"/>
              </a:rPr>
              <a:t>, l’établissement et le participant ;</a:t>
            </a:r>
          </a:p>
          <a:p>
            <a:pPr marL="469265" indent="-227965">
              <a:lnSpc>
                <a:spcPct val="100000"/>
              </a:lnSpc>
              <a:spcBef>
                <a:spcPts val="155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L’établissement recevra une facture ainsi qu’une attestation de présence à l’issu de chaque</a:t>
            </a:r>
          </a:p>
          <a:p>
            <a:pPr marL="46926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module par courrier.</a:t>
            </a: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100" b="1" dirty="0">
                <a:cs typeface="Trebuchet MS"/>
              </a:rPr>
              <a:t>Formation financée par un organisme financeur :</a:t>
            </a:r>
            <a:endParaRPr sz="1100" dirty="0">
              <a:cs typeface="Trebuchet MS"/>
            </a:endParaRPr>
          </a:p>
          <a:p>
            <a:pPr marL="469265" indent="-227965">
              <a:lnSpc>
                <a:spcPct val="100000"/>
              </a:lnSpc>
              <a:spcBef>
                <a:spcPts val="969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formation sera régie par une convention de formation professionnelle continue signée par</a:t>
            </a:r>
          </a:p>
          <a:p>
            <a:pPr marL="469265">
              <a:lnSpc>
                <a:spcPct val="100000"/>
              </a:lnSpc>
              <a:spcBef>
                <a:spcPts val="120"/>
              </a:spcBef>
            </a:pPr>
            <a:r>
              <a:rPr lang="fr-FR" sz="1100" dirty="0">
                <a:cs typeface="Arial"/>
              </a:rPr>
              <a:t>Corpus Learning</a:t>
            </a:r>
            <a:r>
              <a:rPr sz="1100" dirty="0">
                <a:cs typeface="Arial"/>
              </a:rPr>
              <a:t>, l’organisme et le participant ;</a:t>
            </a:r>
          </a:p>
          <a:p>
            <a:pPr marL="469265" indent="-227965">
              <a:lnSpc>
                <a:spcPct val="100000"/>
              </a:lnSpc>
              <a:spcBef>
                <a:spcPts val="170"/>
              </a:spcBef>
              <a:buSzPct val="109090"/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L’organisme recevra une facture ainsi qu’une attestation de présence à l’issu de chaque</a:t>
            </a:r>
          </a:p>
          <a:p>
            <a:pPr marL="469265">
              <a:lnSpc>
                <a:spcPct val="100000"/>
              </a:lnSpc>
              <a:spcBef>
                <a:spcPts val="120"/>
              </a:spcBef>
            </a:pPr>
            <a:r>
              <a:rPr sz="1100" dirty="0">
                <a:cs typeface="Arial"/>
              </a:rPr>
              <a:t>module par courrier.</a:t>
            </a: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100" b="1" dirty="0">
                <a:cs typeface="Trebuchet MS"/>
              </a:rPr>
              <a:t>Formation financée par le participant :</a:t>
            </a:r>
            <a:endParaRPr sz="1100" dirty="0">
              <a:cs typeface="Trebuchet MS"/>
            </a:endParaRPr>
          </a:p>
          <a:p>
            <a:pPr marL="469265" marR="113664" indent="-227965">
              <a:lnSpc>
                <a:spcPct val="110000"/>
              </a:lnSpc>
              <a:spcBef>
                <a:spcPts val="805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La formation sera régie par un contrat de formation professionnelle continue signé par </a:t>
            </a:r>
            <a:r>
              <a:rPr lang="fr-FR" sz="1100" dirty="0">
                <a:cs typeface="Arial"/>
              </a:rPr>
              <a:t>Corpus Learning</a:t>
            </a:r>
            <a:r>
              <a:rPr sz="1100" dirty="0">
                <a:cs typeface="Arial"/>
              </a:rPr>
              <a:t>et le participant </a:t>
            </a:r>
          </a:p>
          <a:p>
            <a:pPr marL="469265" indent="-227965">
              <a:lnSpc>
                <a:spcPct val="100000"/>
              </a:lnSpc>
              <a:spcBef>
                <a:spcPts val="12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Le participant recevra une attestation de présence à l’issu de chaque module ;</a:t>
            </a:r>
          </a:p>
          <a:p>
            <a:pPr marL="469265" indent="-227965">
              <a:lnSpc>
                <a:spcPct val="100000"/>
              </a:lnSpc>
              <a:spcBef>
                <a:spcPts val="130"/>
              </a:spcBef>
              <a:buFont typeface="Wingdings"/>
              <a:buChar char=""/>
              <a:tabLst>
                <a:tab pos="469900" algn="l"/>
              </a:tabLst>
            </a:pPr>
            <a:r>
              <a:rPr sz="1100" dirty="0">
                <a:cs typeface="Arial"/>
              </a:rPr>
              <a:t>Le participant devra s’acquitter de l’ensemble des frais d’inscription avant la tenue du</a:t>
            </a:r>
          </a:p>
          <a:p>
            <a:pPr marL="469265">
              <a:lnSpc>
                <a:spcPct val="100000"/>
              </a:lnSpc>
              <a:spcBef>
                <a:spcPts val="135"/>
              </a:spcBef>
            </a:pPr>
            <a:r>
              <a:rPr sz="1100" dirty="0">
                <a:cs typeface="Arial"/>
              </a:rPr>
              <a:t>premier module.</a:t>
            </a:r>
          </a:p>
          <a:p>
            <a:pPr>
              <a:lnSpc>
                <a:spcPct val="100000"/>
              </a:lnSpc>
            </a:pPr>
            <a:endParaRPr lang="fr-FR" sz="1100" dirty="0"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fr-FR" sz="1200" b="1" dirty="0">
                <a:solidFill>
                  <a:schemeClr val="tx2"/>
                </a:solidFill>
                <a:cs typeface="Trebuchet MS"/>
              </a:rPr>
              <a:t>POUR DAVANTAGE DE RENSEIGNEMENTS OU POUR TOUTES QUESTIONS SUR LE CERTIFICAT OU LE DOSSIER D’INSCRIPTION, SURTOUT, CONTACTEZ-NOUS : </a:t>
            </a:r>
          </a:p>
          <a:p>
            <a:pPr marL="171450" indent="-1714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1100" dirty="0">
                <a:cs typeface="Times New Roman"/>
              </a:rPr>
              <a:t>Pascal CHRISTIN - 06 67 93 92 80 - pchristin@corpuslearning.fr</a:t>
            </a:r>
          </a:p>
          <a:p>
            <a:pPr marL="171450" indent="-17145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1100" dirty="0">
                <a:cs typeface="Times New Roman"/>
              </a:rPr>
              <a:t>Wendy LEBRETON – 06 99 39 64 63 - wlebreton@corpuslearning.fr</a:t>
            </a:r>
          </a:p>
        </p:txBody>
      </p:sp>
      <p:sp>
        <p:nvSpPr>
          <p:cNvPr id="13" name="object 3"/>
          <p:cNvSpPr txBox="1"/>
          <p:nvPr/>
        </p:nvSpPr>
        <p:spPr>
          <a:xfrm>
            <a:off x="883349" y="1418475"/>
            <a:ext cx="5709285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lang="fr-FR" sz="2000" b="1" kern="0" dirty="0">
                <a:solidFill>
                  <a:srgbClr val="EC383A"/>
                </a:solidFill>
                <a:ea typeface="+mj-ea"/>
                <a:cs typeface="Arial"/>
              </a:rPr>
              <a:t>PROFESSION CADRE SUPÉRIEUR DE SANTÉ : </a:t>
            </a:r>
            <a:br>
              <a:rPr lang="fr-FR" sz="2000" b="1" kern="0" dirty="0">
                <a:solidFill>
                  <a:srgbClr val="EC383A"/>
                </a:solidFill>
                <a:ea typeface="+mj-ea"/>
                <a:cs typeface="Arial"/>
              </a:rPr>
            </a:br>
            <a:r>
              <a:rPr lang="fr-FR" sz="2000" kern="0" dirty="0">
                <a:solidFill>
                  <a:prstClr val="white">
                    <a:lumMod val="50000"/>
                  </a:prstClr>
                </a:solidFill>
                <a:ea typeface="+mj-ea"/>
                <a:cs typeface="Arial"/>
              </a:rPr>
              <a:t>DEVENEZ UN MANAGER IMPACTANT</a:t>
            </a:r>
            <a:endParaRPr sz="1100" dirty="0">
              <a:cs typeface="Arial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86644" y="974968"/>
            <a:ext cx="6553200" cy="40011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</a:rPr>
              <a:t>INFORMATIONS COMPLEMENTAIRES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858244" y="515710"/>
            <a:ext cx="3810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100" dirty="0">
              <a:solidFill>
                <a:schemeClr val="tx2"/>
              </a:solidFill>
            </a:endParaRPr>
          </a:p>
          <a:p>
            <a:pPr algn="ctr"/>
            <a:r>
              <a:rPr lang="fr-FR" sz="1100" dirty="0">
                <a:solidFill>
                  <a:schemeClr val="tx2"/>
                </a:solidFill>
              </a:rPr>
              <a:t>Lieu de formation : ESCP Europe - Paris Montparnasse</a:t>
            </a:r>
          </a:p>
        </p:txBody>
      </p:sp>
      <p:sp>
        <p:nvSpPr>
          <p:cNvPr id="16" name="object 17"/>
          <p:cNvSpPr txBox="1"/>
          <p:nvPr/>
        </p:nvSpPr>
        <p:spPr>
          <a:xfrm>
            <a:off x="461392" y="10139420"/>
            <a:ext cx="6553200" cy="36676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fr-FR" sz="1100" dirty="0">
                <a:solidFill>
                  <a:srgbClr val="4D4C5D"/>
                </a:solidFill>
                <a:cs typeface="Arial"/>
              </a:rPr>
              <a:t>Contacts : </a:t>
            </a:r>
            <a:r>
              <a:rPr lang="fr-FR" sz="1100" dirty="0">
                <a:solidFill>
                  <a:srgbClr val="EC383A"/>
                </a:solidFill>
                <a:cs typeface="Arial"/>
              </a:rPr>
              <a:t>CORPUS LEARNING </a:t>
            </a:r>
            <a:r>
              <a:rPr lang="fr-FR" sz="1100" dirty="0">
                <a:solidFill>
                  <a:srgbClr val="4D4C5D"/>
                </a:solidFill>
                <a:cs typeface="Arial"/>
              </a:rPr>
              <a:t>• 01 42 01 43 13 • </a:t>
            </a:r>
            <a:r>
              <a:rPr lang="fr-FR" sz="1100" dirty="0">
                <a:solidFill>
                  <a:srgbClr val="EC383A"/>
                </a:solidFill>
                <a:cs typeface="Arial"/>
              </a:rPr>
              <a:t>contact@corpuslearning.fr</a:t>
            </a:r>
            <a:endParaRPr lang="fr-FR" sz="1100" dirty="0">
              <a:solidFill>
                <a:srgbClr val="4D4C5D"/>
              </a:solidFill>
              <a:cs typeface="Arial"/>
            </a:endParaRPr>
          </a:p>
          <a:p>
            <a:pPr marL="12700" algn="ctr">
              <a:spcBef>
                <a:spcPts val="120"/>
              </a:spcBef>
            </a:pPr>
            <a:r>
              <a:rPr lang="fr-FR" sz="1100" dirty="0">
                <a:solidFill>
                  <a:srgbClr val="4D4C5D"/>
                </a:solidFill>
                <a:cs typeface="Arial"/>
              </a:rPr>
              <a:t>N° déclaration d’activité : 11 75 64 64 975| N° Datadock : 0064902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227" y="132761"/>
            <a:ext cx="1627200" cy="61337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7722AF4-5DAF-4158-9BE7-A8DD6D49D8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727"/>
            <a:ext cx="2379441" cy="613379"/>
          </a:xfrm>
          <a:prstGeom prst="rect">
            <a:avLst/>
          </a:prstGeom>
        </p:spPr>
      </p:pic>
      <p:grpSp>
        <p:nvGrpSpPr>
          <p:cNvPr id="9" name="Groupe 8">
            <a:extLst>
              <a:ext uri="{FF2B5EF4-FFF2-40B4-BE49-F238E27FC236}">
                <a16:creationId xmlns:a16="http://schemas.microsoft.com/office/drawing/2014/main" id="{C06A312A-8FB0-44CD-933C-9005EDDB0546}"/>
              </a:ext>
            </a:extLst>
          </p:cNvPr>
          <p:cNvGrpSpPr/>
          <p:nvPr/>
        </p:nvGrpSpPr>
        <p:grpSpPr>
          <a:xfrm>
            <a:off x="5374966" y="9610121"/>
            <a:ext cx="3804921" cy="503555"/>
            <a:chOff x="0" y="0"/>
            <a:chExt cx="3805031" cy="507406"/>
          </a:xfrm>
        </p:grpSpPr>
        <p:pic>
          <p:nvPicPr>
            <p:cNvPr id="10" name="Image 9" descr="Une image contenant dessin&#10;&#10;Description générée automatiquement">
              <a:extLst>
                <a:ext uri="{FF2B5EF4-FFF2-40B4-BE49-F238E27FC236}">
                  <a16:creationId xmlns:a16="http://schemas.microsoft.com/office/drawing/2014/main" id="{1B1B7658-A687-48EA-8AEA-11B2256C0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1658"/>
              <a:ext cx="1829895" cy="455748"/>
            </a:xfrm>
            <a:prstGeom prst="rect">
              <a:avLst/>
            </a:prstGeom>
          </p:spPr>
        </p:pic>
        <p:sp>
          <p:nvSpPr>
            <p:cNvPr id="11" name="object 5">
              <a:extLst>
                <a:ext uri="{FF2B5EF4-FFF2-40B4-BE49-F238E27FC236}">
                  <a16:creationId xmlns:a16="http://schemas.microsoft.com/office/drawing/2014/main" id="{894E8D96-A5FF-47CE-A152-7430053ACA41}"/>
                </a:ext>
              </a:extLst>
            </p:cNvPr>
            <p:cNvSpPr txBox="1"/>
            <p:nvPr/>
          </p:nvSpPr>
          <p:spPr>
            <a:xfrm>
              <a:off x="522716" y="0"/>
              <a:ext cx="3282315" cy="212884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8890" marR="8890" algn="just">
                <a:lnSpc>
                  <a:spcPct val="120000"/>
                </a:lnSpc>
                <a:spcBef>
                  <a:spcPts val="100"/>
                </a:spcBef>
                <a:spcAft>
                  <a:spcPts val="0"/>
                </a:spcAft>
              </a:pPr>
              <a:r>
                <a:rPr lang="fr-FR" sz="1000" kern="1200" spc="-30">
                  <a:solidFill>
                    <a:srgbClr val="231F2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Partenaire presse</a:t>
              </a:r>
              <a:endParaRPr lang="fr-FR" sz="12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D6F169A6977B42A0D97D66FF096E55" ma:contentTypeVersion="16" ma:contentTypeDescription="Crée un document." ma:contentTypeScope="" ma:versionID="e8fa6e3e7dcb478c73e81cf09a8f6b98">
  <xsd:schema xmlns:xsd="http://www.w3.org/2001/XMLSchema" xmlns:xs="http://www.w3.org/2001/XMLSchema" xmlns:p="http://schemas.microsoft.com/office/2006/metadata/properties" xmlns:ns2="0fb322ba-ff47-45c7-b9a0-14ca34ba50d2" xmlns:ns3="1256fa93-8351-4bf4-9c9e-f29348a8eaac" targetNamespace="http://schemas.microsoft.com/office/2006/metadata/properties" ma:root="true" ma:fieldsID="1a85ca6db786e501a6da5c0a6dccc374" ns2:_="" ns3:_="">
    <xsd:import namespace="0fb322ba-ff47-45c7-b9a0-14ca34ba50d2"/>
    <xsd:import namespace="1256fa93-8351-4bf4-9c9e-f29348a8ea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322ba-ff47-45c7-b9a0-14ca34ba50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7ffb0ff-6d9f-4e3e-85fa-c6aad8184dc3}" ma:internalName="TaxCatchAll" ma:showField="CatchAllData" ma:web="0fb322ba-ff47-45c7-b9a0-14ca34ba50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56fa93-8351-4bf4-9c9e-f29348a8ea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e4865b8c-5a56-4161-8a48-a246e1dbe3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b322ba-ff47-45c7-b9a0-14ca34ba50d2" xsi:nil="true"/>
    <lcf76f155ced4ddcb4097134ff3c332f xmlns="1256fa93-8351-4bf4-9c9e-f29348a8eaa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8665B80-BF5A-42B2-8178-131413FFB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b322ba-ff47-45c7-b9a0-14ca34ba50d2"/>
    <ds:schemaRef ds:uri="1256fa93-8351-4bf4-9c9e-f29348a8ea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98D862-48AB-4F6A-8EEB-E094ED549B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18CFC8-03E3-45EA-B4D6-E04C9E49D663}">
  <ds:schemaRefs>
    <ds:schemaRef ds:uri="http://schemas.microsoft.com/office/2006/metadata/properties"/>
    <ds:schemaRef ds:uri="http://schemas.microsoft.com/office/infopath/2007/PartnerControls"/>
    <ds:schemaRef ds:uri="0fb322ba-ff47-45c7-b9a0-14ca34ba50d2"/>
    <ds:schemaRef ds:uri="1256fa93-8351-4bf4-9c9e-f29348a8eaa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812</Words>
  <Application>Microsoft Office PowerPoint</Application>
  <PresentationFormat>Personnalisé</PresentationFormat>
  <Paragraphs>145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Courier New</vt:lpstr>
      <vt:lpstr>Tahoma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SPH Conseil</dc:creator>
  <cp:lastModifiedBy>Wendy Lebreton</cp:lastModifiedBy>
  <cp:revision>19</cp:revision>
  <cp:lastPrinted>2019-03-01T11:11:58Z</cp:lastPrinted>
  <dcterms:created xsi:type="dcterms:W3CDTF">2018-07-17T14:47:39Z</dcterms:created>
  <dcterms:modified xsi:type="dcterms:W3CDTF">2023-03-22T10:58:41Z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2018-06-28T00:00:00Z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2018-07-17T00:00:00Z</vt:filetime>
  </property>
  <property fmtid="{D5CDD505-2E9C-101B-9397-08002B2CF9AE}" pid="5" name="ContentTypeId">
    <vt:lpwstr>0x01010025D6F169A6977B42A0D97D66FF096E55</vt:lpwstr>
  </property>
</Properties>
</file>